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2" r:id="rId2"/>
    <p:sldId id="275" r:id="rId3"/>
    <p:sldId id="276" r:id="rId4"/>
    <p:sldId id="268" r:id="rId5"/>
    <p:sldId id="260" r:id="rId6"/>
    <p:sldId id="261" r:id="rId7"/>
    <p:sldId id="269" r:id="rId8"/>
    <p:sldId id="270" r:id="rId9"/>
    <p:sldId id="274" r:id="rId10"/>
    <p:sldId id="271" r:id="rId11"/>
    <p:sldId id="273" r:id="rId12"/>
    <p:sldId id="278" r:id="rId13"/>
    <p:sldId id="267" r:id="rId14"/>
    <p:sldId id="277" r:id="rId15"/>
    <p:sldId id="264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42D4-9BD5-40EA-A640-D1E63DDA5549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6357-EF25-46BB-BEFD-D67C49B11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740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42D4-9BD5-40EA-A640-D1E63DDA5549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6357-EF25-46BB-BEFD-D67C49B11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574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42D4-9BD5-40EA-A640-D1E63DDA5549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6357-EF25-46BB-BEFD-D67C49B11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96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42D4-9BD5-40EA-A640-D1E63DDA5549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6357-EF25-46BB-BEFD-D67C49B11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97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42D4-9BD5-40EA-A640-D1E63DDA5549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6357-EF25-46BB-BEFD-D67C49B11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29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42D4-9BD5-40EA-A640-D1E63DDA5549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6357-EF25-46BB-BEFD-D67C49B11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04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42D4-9BD5-40EA-A640-D1E63DDA5549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6357-EF25-46BB-BEFD-D67C49B11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09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42D4-9BD5-40EA-A640-D1E63DDA5549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6357-EF25-46BB-BEFD-D67C49B11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855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42D4-9BD5-40EA-A640-D1E63DDA5549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6357-EF25-46BB-BEFD-D67C49B11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87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42D4-9BD5-40EA-A640-D1E63DDA5549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6357-EF25-46BB-BEFD-D67C49B11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44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42D4-9BD5-40EA-A640-D1E63DDA5549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6357-EF25-46BB-BEFD-D67C49B11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304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742D4-9BD5-40EA-A640-D1E63DDA5549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E6357-EF25-46BB-BEFD-D67C49B11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49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 – страна мира, дружбы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добрососедства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1622376"/>
            <a:ext cx="4974975" cy="4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66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04664"/>
            <a:ext cx="8334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789040"/>
            <a:ext cx="837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двумя другими институтами, входящими в Группу Всемирного банка –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Международной финансовой корпорацией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(МФК) и Многосторонним агентством по гарантиям инвестиций (МАГИ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841872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страна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Координатором Группы друзей, объединившихся в борьбе с торговлей людьми, которая включает 21 государство-член ООН и представляет все регионы мира.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27221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47254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73997"/>
            <a:ext cx="7056784" cy="275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65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86916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Государства-члены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ООН высоко оценили успехи Беларуси в сфере обеспечения социальных и экономических прав, включая право на образование, здравоохранение, социальную защиту, гендерное равенство, поддержку государством института семьи, поощрение прав детей.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86147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будучи одним из 5 государств-основателей ООН, является участницей большинства международных инструментов по правам человек и стремится в полном объеме выполнять свои международные обязательства в этой сфере.</a:t>
            </a:r>
            <a:r>
              <a:rPr lang="ru-RU" b="1" dirty="0"/>
              <a:t> 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5297487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42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6792"/>
            <a:ext cx="8095545" cy="45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7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3" y="1751544"/>
            <a:ext cx="6516138" cy="476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60648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тысяч иностранных студентов из 102 стран мира учатся в белорусских высших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профессионально-технических и средних специальных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учреждениях образования. Это вдвое больше, чем было в 2010-м году.</a:t>
            </a:r>
          </a:p>
        </p:txBody>
      </p:sp>
    </p:spTree>
    <p:extLst>
      <p:ext uri="{BB962C8B-B14F-4D97-AF65-F5344CB8AC3E}">
        <p14:creationId xmlns:p14="http://schemas.microsoft.com/office/powerpoint/2010/main" val="99105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Оздоровление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593" y="1268761"/>
            <a:ext cx="5449761" cy="294832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48737"/>
            <a:ext cx="4626627" cy="23024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9" y="3571248"/>
            <a:ext cx="4673830" cy="28316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03310"/>
            <a:ext cx="3952669" cy="296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0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3600" b="1" dirty="0" smtClean="0"/>
              <a:t>Легкоатлетический матч Европа - США </a:t>
            </a:r>
            <a:br>
              <a:rPr lang="ru-RU" sz="3600" b="1" dirty="0" smtClean="0"/>
            </a:br>
            <a:r>
              <a:rPr lang="ru-RU" sz="3600" b="1" dirty="0" smtClean="0"/>
              <a:t>9 </a:t>
            </a:r>
            <a:r>
              <a:rPr lang="ru-RU" sz="3600" b="1" dirty="0"/>
              <a:t>– 10 сентября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 </a:t>
            </a:r>
            <a:endParaRPr lang="ru-RU" sz="36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4762" y="3590124"/>
            <a:ext cx="4442038" cy="296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1"/>
            <a:ext cx="4894943" cy="33123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0" y="1633928"/>
            <a:ext cx="3291840" cy="24615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58" y="4865560"/>
            <a:ext cx="3018010" cy="168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9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707" y="399394"/>
            <a:ext cx="8355773" cy="626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35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Национальный состав населения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2416" y="1556792"/>
            <a:ext cx="4745459" cy="31636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5013176"/>
            <a:ext cx="5886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Белорусы	83,7%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Русские	8,3%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Поляки	3,1%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Украинцы	1,7%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другие	3,2%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23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Перепись населения Республики Беларусь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ройдет </a:t>
            </a:r>
            <a:r>
              <a:rPr lang="ru-RU" dirty="0"/>
              <a:t>с 4 по 30 октября 2019 года</a:t>
            </a:r>
          </a:p>
          <a:p>
            <a:endParaRPr lang="ru-RU" dirty="0"/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Интернет-перепись (4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-18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октября). 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стационарных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участках (4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октября). 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месту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жительства (21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октября).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660" y="4293096"/>
            <a:ext cx="2222376" cy="22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5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фестиваль национальных культур (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г.Гродно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62089"/>
            <a:ext cx="4790435" cy="319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ÐÐ°ÑÑÐ¸Ð½ÐºÐ¸ Ð¿Ð¾ Ð·Ð°Ð¿ÑÐ¾ÑÑ ÑÐµÑÐ¿ÑÐ±Ð»Ð¸ÐºÐ°Ð½ÑÐºÐ¸Ð¹ ÑÐµÑÑÐ¸Ð²Ð°Ð»Ñ Ð½Ð°ÑÐ¸Ð¾Ð½Ð°Ð»ÑÐ½ÑÑ ÐºÑÐ»ÑÑÑÑ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17032"/>
            <a:ext cx="4344980" cy="289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68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686" y="201372"/>
            <a:ext cx="8403778" cy="630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87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718" y="255378"/>
            <a:ext cx="8167933" cy="61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56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1945 году Беларусь вошла в число учредителей Организации Объединенных Наций. Республика всегда была среди тех стран, кто 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решительно боролся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за сохранение ключевой роли ООН в поддержании международного мира и безопасности, решении других насущных проблем.</a:t>
            </a:r>
            <a:r>
              <a:rPr lang="ru-RU" sz="1400" b="1" dirty="0"/>
              <a:t/>
            </a:r>
            <a:br>
              <a:rPr lang="ru-RU" sz="1400" b="1" dirty="0"/>
            </a:br>
            <a:endParaRPr lang="ru-RU" sz="14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1"/>
            <a:ext cx="3405758" cy="249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7944" y="1484784"/>
            <a:ext cx="46805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Свидетельством высокого международного авторитета Беларуси стало избрание страны в 2012 году в целый ряд выборных органов системы ООН.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страна является членом Экономического и Социального Совета (ЭКОСОС) – одного из главных органов по координации экономической и социальной деятельности Организации Объединенных Наций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ее специализированных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и институтов.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797152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Беларусь является соучредителем крупной региональной организации Содружество Независимых Государств (СНГ), в которую входит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стран бывшего Советского Союза. Штаб-квартира (Исполнительный комитет) этой организации размещена в Минске. С марта 1994 года СНГ имеет статус наблюдателя при ООН. 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97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16633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01299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Беларусь, Республика Казахстан и Российская Федерация являются членами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Таможенного союза,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начал функционировать с 1 января 2010 года. В настоящее время государствами «тройки»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 работа по дальнейшему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углублению взаимовыгодного сотрудничества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рамках Единого экономического пространства, запуск которого состоялся 1 января 2012 года.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756938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декабре 2010 года Республика Беларусь приняла председательство в ОДКБ. В данном качестве нашей страной выдвинуты инициативы, направленные на дальнейшее повышение эффективности деятельности Организации, совершенствование правовых механизмов ее функционирования и развитие конструктивного взаимодействия государств-членов на международной арене.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133384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590" y="1844824"/>
            <a:ext cx="3882820" cy="291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06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68" y="316588"/>
            <a:ext cx="6101804" cy="406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332656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581128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Интеграция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Беларуси в мировую экономику напрямую зависит от взаимодействия с различными международными организациями, в первую очередь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с:</a:t>
            </a:r>
          </a:p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Международным валютным фондом (МВФ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Группами Всемирного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банка</a:t>
            </a:r>
          </a:p>
          <a:p>
            <a:pPr lvl="0" algn="just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-Европейского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банка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реконструкции</a:t>
            </a:r>
          </a:p>
          <a:p>
            <a:pPr lvl="0" algn="just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Европейского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банка реконструкции и развития (ЕБРР). </a:t>
            </a:r>
          </a:p>
        </p:txBody>
      </p:sp>
    </p:spTree>
    <p:extLst>
      <p:ext uri="{BB962C8B-B14F-4D97-AF65-F5344CB8AC3E}">
        <p14:creationId xmlns:p14="http://schemas.microsoft.com/office/powerpoint/2010/main" val="202793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</TotalTime>
  <Words>338</Words>
  <Application>Microsoft Office PowerPoint</Application>
  <PresentationFormat>Экран (4:3)</PresentationFormat>
  <Paragraphs>40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Беларусь – страна мира, дружбы и добрососедства</vt:lpstr>
      <vt:lpstr>Национальный состав населения </vt:lpstr>
      <vt:lpstr>Перепись населения Республики Беларусь </vt:lpstr>
      <vt:lpstr>Республиканский фестиваль национальных культур (г.Гродно)</vt:lpstr>
      <vt:lpstr>Презентация PowerPoint</vt:lpstr>
      <vt:lpstr>Презентация PowerPoint</vt:lpstr>
      <vt:lpstr>      В 1945 году Беларусь вошла в число учредителей Организации Объединенных Наций. Республика всегда была среди тех стран, кто наиболее решительно боролся за сохранение ключевой роли ООН в поддержании международного мира и безопасности, решении других насущных проблем.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Оздоровление</vt:lpstr>
      <vt:lpstr> Легкоатлетический матч Европа - США  9 – 10 сентября 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Толерантность</dc:title>
  <dc:creator>s s</dc:creator>
  <cp:lastModifiedBy>Змитрачкова Людмила</cp:lastModifiedBy>
  <cp:revision>30</cp:revision>
  <dcterms:created xsi:type="dcterms:W3CDTF">2019-09-10T07:37:42Z</dcterms:created>
  <dcterms:modified xsi:type="dcterms:W3CDTF">2019-09-13T10:52:25Z</dcterms:modified>
</cp:coreProperties>
</file>