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21"/>
  </p:notesMasterIdLst>
  <p:sldIdLst>
    <p:sldId id="256" r:id="rId2"/>
    <p:sldId id="299" r:id="rId3"/>
    <p:sldId id="300" r:id="rId4"/>
    <p:sldId id="302" r:id="rId5"/>
    <p:sldId id="304" r:id="rId6"/>
    <p:sldId id="301" r:id="rId7"/>
    <p:sldId id="308" r:id="rId8"/>
    <p:sldId id="309" r:id="rId9"/>
    <p:sldId id="306" r:id="rId10"/>
    <p:sldId id="303" r:id="rId11"/>
    <p:sldId id="310" r:id="rId12"/>
    <p:sldId id="258" r:id="rId13"/>
    <p:sldId id="296" r:id="rId14"/>
    <p:sldId id="313" r:id="rId15"/>
    <p:sldId id="262" r:id="rId16"/>
    <p:sldId id="314" r:id="rId17"/>
    <p:sldId id="263" r:id="rId18"/>
    <p:sldId id="260" r:id="rId19"/>
    <p:sldId id="315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5652" autoAdjust="0"/>
  </p:normalViewPr>
  <p:slideViewPr>
    <p:cSldViewPr>
      <p:cViewPr varScale="1">
        <p:scale>
          <a:sx n="85" d="100"/>
          <a:sy n="85" d="100"/>
        </p:scale>
        <p:origin x="137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85F5313-515E-4B09-A84E-10AF821D4D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7279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fld id="{3CE742A4-BD15-4E60-BAD7-AC40AB96E49E}" type="slidenum">
              <a:rPr lang="ru-RU" altLang="ru-RU" i="0" smtClean="0">
                <a:latin typeface="Arial" panose="020B0604020202020204" pitchFamily="34" charset="0"/>
              </a:rPr>
              <a:pPr/>
              <a:t>12</a:t>
            </a:fld>
            <a:endParaRPr lang="ru-RU" altLang="ru-RU" i="0" smtClean="0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Творческий отчёт</a:t>
            </a:r>
          </a:p>
        </p:txBody>
      </p:sp>
    </p:spTree>
    <p:extLst>
      <p:ext uri="{BB962C8B-B14F-4D97-AF65-F5344CB8AC3E}">
        <p14:creationId xmlns:p14="http://schemas.microsoft.com/office/powerpoint/2010/main" val="375864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1709583146 w 794"/>
                <a:gd name="T1" fmla="*/ 115072248 h 414"/>
                <a:gd name="T2" fmla="*/ 1528876213 w 794"/>
                <a:gd name="T3" fmla="*/ 92666539 h 414"/>
                <a:gd name="T4" fmla="*/ 1197511090 w 794"/>
                <a:gd name="T5" fmla="*/ 61231109 h 414"/>
                <a:gd name="T6" fmla="*/ 152827569 w 794"/>
                <a:gd name="T7" fmla="*/ 0 h 414"/>
                <a:gd name="T8" fmla="*/ 49289971 w 794"/>
                <a:gd name="T9" fmla="*/ 5801295 h 414"/>
                <a:gd name="T10" fmla="*/ 0 w 794"/>
                <a:gd name="T11" fmla="*/ 24200991 h 414"/>
                <a:gd name="T12" fmla="*/ 60067782 w 794"/>
                <a:gd name="T13" fmla="*/ 45194728 h 414"/>
                <a:gd name="T14" fmla="*/ 1227229359 w 794"/>
                <a:gd name="T15" fmla="*/ 119225010 h 414"/>
                <a:gd name="T16" fmla="*/ 1482956490 w 794"/>
                <a:gd name="T17" fmla="*/ 114484439 h 414"/>
                <a:gd name="T18" fmla="*/ 1689715221 w 794"/>
                <a:gd name="T19" fmla="*/ 120616028 h 414"/>
                <a:gd name="T20" fmla="*/ 1709583146 w 794"/>
                <a:gd name="T21" fmla="*/ 115072248 h 414"/>
                <a:gd name="T22" fmla="*/ 1709583146 w 794"/>
                <a:gd name="T23" fmla="*/ 11507224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7655 w 1586"/>
                <a:gd name="T1" fmla="*/ 0 h 821"/>
                <a:gd name="T2" fmla="*/ 171483 w 1586"/>
                <a:gd name="T3" fmla="*/ 9051 h 821"/>
                <a:gd name="T4" fmla="*/ 183970 w 1586"/>
                <a:gd name="T5" fmla="*/ 11127 h 821"/>
                <a:gd name="T6" fmla="*/ 204354 w 1586"/>
                <a:gd name="T7" fmla="*/ 13811 h 821"/>
                <a:gd name="T8" fmla="*/ 201650 w 1586"/>
                <a:gd name="T9" fmla="*/ 14319 h 821"/>
                <a:gd name="T10" fmla="*/ 173900 w 1586"/>
                <a:gd name="T11" fmla="*/ 13724 h 821"/>
                <a:gd name="T12" fmla="*/ 147498 w 1586"/>
                <a:gd name="T13" fmla="*/ 14145 h 821"/>
                <a:gd name="T14" fmla="*/ 5333 w 1586"/>
                <a:gd name="T15" fmla="*/ 5212 h 821"/>
                <a:gd name="T16" fmla="*/ 0 w 1586"/>
                <a:gd name="T17" fmla="*/ 2617 h 821"/>
                <a:gd name="T18" fmla="*/ 5914 w 1586"/>
                <a:gd name="T19" fmla="*/ 552 h 821"/>
                <a:gd name="T20" fmla="*/ 17655 w 1586"/>
                <a:gd name="T21" fmla="*/ 0 h 821"/>
                <a:gd name="T22" fmla="*/ 17655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5909 h 747"/>
                <a:gd name="T2" fmla="*/ 123098 w 1049"/>
                <a:gd name="T3" fmla="*/ 13593 h 747"/>
                <a:gd name="T4" fmla="*/ 125388 w 1049"/>
                <a:gd name="T5" fmla="*/ 9718 h 747"/>
                <a:gd name="T6" fmla="*/ 140072 w 1049"/>
                <a:gd name="T7" fmla="*/ 7683 h 747"/>
                <a:gd name="T8" fmla="*/ 10413 w 1049"/>
                <a:gd name="T9" fmla="*/ 0 h 747"/>
                <a:gd name="T10" fmla="*/ 0 w 1049"/>
                <a:gd name="T11" fmla="*/ 2302 h 747"/>
                <a:gd name="T12" fmla="*/ 0 w 1049"/>
                <a:gd name="T13" fmla="*/ 5909 h 747"/>
                <a:gd name="T14" fmla="*/ 0 w 1049"/>
                <a:gd name="T15" fmla="*/ 5909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3933 w 150"/>
                  <a:gd name="T1" fmla="*/ 0 h 173"/>
                  <a:gd name="T2" fmla="*/ 5128 w 150"/>
                  <a:gd name="T3" fmla="*/ 1304 h 173"/>
                  <a:gd name="T4" fmla="*/ 0 w 150"/>
                  <a:gd name="T5" fmla="*/ 3402 h 173"/>
                  <a:gd name="T6" fmla="*/ 10138 w 150"/>
                  <a:gd name="T7" fmla="*/ 3144 h 173"/>
                  <a:gd name="T8" fmla="*/ 13059 w 150"/>
                  <a:gd name="T9" fmla="*/ 1661 h 173"/>
                  <a:gd name="T10" fmla="*/ 19056 w 150"/>
                  <a:gd name="T11" fmla="*/ 527 h 173"/>
                  <a:gd name="T12" fmla="*/ 13933 w 150"/>
                  <a:gd name="T13" fmla="*/ 0 h 173"/>
                  <a:gd name="T14" fmla="*/ 1393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20489 w 1684"/>
                  <a:gd name="T1" fmla="*/ 0 h 880"/>
                  <a:gd name="T2" fmla="*/ 8284 w 1684"/>
                  <a:gd name="T3" fmla="*/ 927 h 880"/>
                  <a:gd name="T4" fmla="*/ 0 w 1684"/>
                  <a:gd name="T5" fmla="*/ 3707 h 880"/>
                  <a:gd name="T6" fmla="*/ 8836 w 1684"/>
                  <a:gd name="T7" fmla="*/ 6394 h 880"/>
                  <a:gd name="T8" fmla="*/ 155303 w 1684"/>
                  <a:gd name="T9" fmla="*/ 15445 h 880"/>
                  <a:gd name="T10" fmla="*/ 186855 w 1684"/>
                  <a:gd name="T11" fmla="*/ 14882 h 880"/>
                  <a:gd name="T12" fmla="*/ 212422 w 1684"/>
                  <a:gd name="T13" fmla="*/ 15679 h 880"/>
                  <a:gd name="T14" fmla="*/ 221293 w 1684"/>
                  <a:gd name="T15" fmla="*/ 14413 h 880"/>
                  <a:gd name="T16" fmla="*/ 197354 w 1684"/>
                  <a:gd name="T17" fmla="*/ 11826 h 880"/>
                  <a:gd name="T18" fmla="*/ 187627 w 1684"/>
                  <a:gd name="T19" fmla="*/ 9132 h 880"/>
                  <a:gd name="T20" fmla="*/ 179950 w 1684"/>
                  <a:gd name="T21" fmla="*/ 9390 h 880"/>
                  <a:gd name="T22" fmla="*/ 189071 w 1684"/>
                  <a:gd name="T23" fmla="*/ 11826 h 880"/>
                  <a:gd name="T24" fmla="*/ 207357 w 1684"/>
                  <a:gd name="T25" fmla="*/ 14423 h 880"/>
                  <a:gd name="T26" fmla="*/ 185696 w 1684"/>
                  <a:gd name="T27" fmla="*/ 14024 h 880"/>
                  <a:gd name="T28" fmla="*/ 160155 w 1684"/>
                  <a:gd name="T29" fmla="*/ 14488 h 880"/>
                  <a:gd name="T30" fmla="*/ 164882 w 1684"/>
                  <a:gd name="T31" fmla="*/ 11573 h 880"/>
                  <a:gd name="T32" fmla="*/ 175833 w 1684"/>
                  <a:gd name="T33" fmla="*/ 9587 h 880"/>
                  <a:gd name="T34" fmla="*/ 163013 w 1684"/>
                  <a:gd name="T35" fmla="*/ 9835 h 880"/>
                  <a:gd name="T36" fmla="*/ 153074 w 1684"/>
                  <a:gd name="T37" fmla="*/ 11733 h 880"/>
                  <a:gd name="T38" fmla="*/ 149696 w 1684"/>
                  <a:gd name="T39" fmla="*/ 14098 h 880"/>
                  <a:gd name="T40" fmla="*/ 14077 w 1684"/>
                  <a:gd name="T41" fmla="*/ 5522 h 880"/>
                  <a:gd name="T42" fmla="*/ 10481 w 1684"/>
                  <a:gd name="T43" fmla="*/ 3825 h 880"/>
                  <a:gd name="T44" fmla="*/ 13528 w 1684"/>
                  <a:gd name="T45" fmla="*/ 1703 h 880"/>
                  <a:gd name="T46" fmla="*/ 28469 w 1684"/>
                  <a:gd name="T47" fmla="*/ 0 h 880"/>
                  <a:gd name="T48" fmla="*/ 20489 w 1684"/>
                  <a:gd name="T49" fmla="*/ 0 h 880"/>
                  <a:gd name="T50" fmla="*/ 20489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3151 w 1190"/>
                  <a:gd name="T1" fmla="*/ 0 h 500"/>
                  <a:gd name="T2" fmla="*/ 156309 w 1190"/>
                  <a:gd name="T3" fmla="*/ 8688 h 500"/>
                  <a:gd name="T4" fmla="*/ 141239 w 1190"/>
                  <a:gd name="T5" fmla="*/ 8864 h 500"/>
                  <a:gd name="T6" fmla="*/ 0 w 1190"/>
                  <a:gd name="T7" fmla="*/ 478 h 500"/>
                  <a:gd name="T8" fmla="*/ 13151 w 1190"/>
                  <a:gd name="T9" fmla="*/ 0 h 500"/>
                  <a:gd name="T10" fmla="*/ 1315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5561 w 160"/>
                  <a:gd name="T1" fmla="*/ 0 h 335"/>
                  <a:gd name="T2" fmla="*/ 2548 w 160"/>
                  <a:gd name="T3" fmla="*/ 1804 h 335"/>
                  <a:gd name="T4" fmla="*/ 0 w 160"/>
                  <a:gd name="T5" fmla="*/ 3885 h 335"/>
                  <a:gd name="T6" fmla="*/ 4465 w 160"/>
                  <a:gd name="T7" fmla="*/ 5312 h 335"/>
                  <a:gd name="T8" fmla="*/ 12547 w 160"/>
                  <a:gd name="T9" fmla="*/ 5663 h 335"/>
                  <a:gd name="T10" fmla="*/ 10187 w 160"/>
                  <a:gd name="T11" fmla="*/ 2593 h 335"/>
                  <a:gd name="T12" fmla="*/ 21405 w 160"/>
                  <a:gd name="T13" fmla="*/ 296 h 335"/>
                  <a:gd name="T14" fmla="*/ 15561 w 160"/>
                  <a:gd name="T15" fmla="*/ 0 h 335"/>
                  <a:gd name="T16" fmla="*/ 15561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814 w 489"/>
                  <a:gd name="T1" fmla="*/ 621 h 296"/>
                  <a:gd name="T2" fmla="*/ 20214 w 489"/>
                  <a:gd name="T3" fmla="*/ 1200 h 296"/>
                  <a:gd name="T4" fmla="*/ 41016 w 489"/>
                  <a:gd name="T5" fmla="*/ 2483 h 296"/>
                  <a:gd name="T6" fmla="*/ 55704 w 489"/>
                  <a:gd name="T7" fmla="*/ 4402 h 296"/>
                  <a:gd name="T8" fmla="*/ 41264 w 489"/>
                  <a:gd name="T9" fmla="*/ 4163 h 296"/>
                  <a:gd name="T10" fmla="*/ 17546 w 489"/>
                  <a:gd name="T11" fmla="*/ 2645 h 296"/>
                  <a:gd name="T12" fmla="*/ 6314 w 489"/>
                  <a:gd name="T13" fmla="*/ 1447 h 296"/>
                  <a:gd name="T14" fmla="*/ 13505 w 489"/>
                  <a:gd name="T15" fmla="*/ 2949 h 296"/>
                  <a:gd name="T16" fmla="*/ 34421 w 489"/>
                  <a:gd name="T17" fmla="*/ 4880 h 296"/>
                  <a:gd name="T18" fmla="*/ 58958 w 489"/>
                  <a:gd name="T19" fmla="*/ 5369 h 296"/>
                  <a:gd name="T20" fmla="*/ 61882 w 489"/>
                  <a:gd name="T21" fmla="*/ 4053 h 296"/>
                  <a:gd name="T22" fmla="*/ 49876 w 489"/>
                  <a:gd name="T23" fmla="*/ 2179 h 296"/>
                  <a:gd name="T24" fmla="*/ 21492 w 489"/>
                  <a:gd name="T25" fmla="*/ 314 h 296"/>
                  <a:gd name="T26" fmla="*/ 0 w 489"/>
                  <a:gd name="T27" fmla="*/ 0 h 296"/>
                  <a:gd name="T28" fmla="*/ 1814 w 489"/>
                  <a:gd name="T29" fmla="*/ 621 h 296"/>
                  <a:gd name="T30" fmla="*/ 1814 w 489"/>
                  <a:gd name="T31" fmla="*/ 62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30 w 794"/>
                <a:gd name="T1" fmla="*/ 3 h 414"/>
                <a:gd name="T2" fmla="*/ 28 w 794"/>
                <a:gd name="T3" fmla="*/ 3 h 414"/>
                <a:gd name="T4" fmla="*/ 21 w 794"/>
                <a:gd name="T5" fmla="*/ 1 h 414"/>
                <a:gd name="T6" fmla="*/ 2 w 794"/>
                <a:gd name="T7" fmla="*/ 0 h 414"/>
                <a:gd name="T8" fmla="*/ 2 w 794"/>
                <a:gd name="T9" fmla="*/ 1 h 414"/>
                <a:gd name="T10" fmla="*/ 0 w 794"/>
                <a:gd name="T11" fmla="*/ 1 h 414"/>
                <a:gd name="T12" fmla="*/ 2 w 794"/>
                <a:gd name="T13" fmla="*/ 1 h 414"/>
                <a:gd name="T14" fmla="*/ 22 w 794"/>
                <a:gd name="T15" fmla="*/ 3 h 414"/>
                <a:gd name="T16" fmla="*/ 26 w 794"/>
                <a:gd name="T17" fmla="*/ 3 h 414"/>
                <a:gd name="T18" fmla="*/ 30 w 794"/>
                <a:gd name="T19" fmla="*/ 3 h 414"/>
                <a:gd name="T20" fmla="*/ 30 w 794"/>
                <a:gd name="T21" fmla="*/ 3 h 414"/>
                <a:gd name="T22" fmla="*/ 30 w 794"/>
                <a:gd name="T23" fmla="*/ 3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0 w 1049"/>
                <a:gd name="T3" fmla="*/ 0 h 747"/>
                <a:gd name="T4" fmla="*/ 0 w 1049"/>
                <a:gd name="T5" fmla="*/ 0 h 747"/>
                <a:gd name="T6" fmla="*/ 0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70" cy="667"/>
              <a:chOff x="4986" y="2752"/>
              <a:chExt cx="470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0 w 1684"/>
                  <a:gd name="T9" fmla="*/ 0 h 880"/>
                  <a:gd name="T10" fmla="*/ 0 w 1684"/>
                  <a:gd name="T11" fmla="*/ 0 h 880"/>
                  <a:gd name="T12" fmla="*/ 0 w 1684"/>
                  <a:gd name="T13" fmla="*/ 0 h 880"/>
                  <a:gd name="T14" fmla="*/ 0 w 1684"/>
                  <a:gd name="T15" fmla="*/ 0 h 880"/>
                  <a:gd name="T16" fmla="*/ 0 w 1684"/>
                  <a:gd name="T17" fmla="*/ 0 h 880"/>
                  <a:gd name="T18" fmla="*/ 0 w 1684"/>
                  <a:gd name="T19" fmla="*/ 0 h 880"/>
                  <a:gd name="T20" fmla="*/ 0 w 1684"/>
                  <a:gd name="T21" fmla="*/ 0 h 880"/>
                  <a:gd name="T22" fmla="*/ 0 w 1684"/>
                  <a:gd name="T23" fmla="*/ 0 h 880"/>
                  <a:gd name="T24" fmla="*/ 0 w 1684"/>
                  <a:gd name="T25" fmla="*/ 0 h 880"/>
                  <a:gd name="T26" fmla="*/ 0 w 1684"/>
                  <a:gd name="T27" fmla="*/ 0 h 880"/>
                  <a:gd name="T28" fmla="*/ 0 w 1684"/>
                  <a:gd name="T29" fmla="*/ 0 h 880"/>
                  <a:gd name="T30" fmla="*/ 0 w 1684"/>
                  <a:gd name="T31" fmla="*/ 0 h 880"/>
                  <a:gd name="T32" fmla="*/ 0 w 1684"/>
                  <a:gd name="T33" fmla="*/ 0 h 880"/>
                  <a:gd name="T34" fmla="*/ 0 w 1684"/>
                  <a:gd name="T35" fmla="*/ 0 h 880"/>
                  <a:gd name="T36" fmla="*/ 0 w 1684"/>
                  <a:gd name="T37" fmla="*/ 0 h 880"/>
                  <a:gd name="T38" fmla="*/ 0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0 w 1190"/>
                  <a:gd name="T3" fmla="*/ 0 h 500"/>
                  <a:gd name="T4" fmla="*/ 0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6 w 4288"/>
              <a:gd name="T3" fmla="*/ 2147483646 h 459"/>
              <a:gd name="T4" fmla="*/ 2147483646 w 4288"/>
              <a:gd name="T5" fmla="*/ 2147483646 h 459"/>
              <a:gd name="T6" fmla="*/ 2147483646 w 4288"/>
              <a:gd name="T7" fmla="*/ 2147483646 h 459"/>
              <a:gd name="T8" fmla="*/ 2147483646 w 4288"/>
              <a:gd name="T9" fmla="*/ 2147483646 h 459"/>
              <a:gd name="T10" fmla="*/ 2147483646 w 4288"/>
              <a:gd name="T11" fmla="*/ 2147483646 h 459"/>
              <a:gd name="T12" fmla="*/ 2147483646 w 4288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6 h 240"/>
              <a:gd name="T2" fmla="*/ 2147483646 w 560"/>
              <a:gd name="T3" fmla="*/ 2147483646 h 240"/>
              <a:gd name="T4" fmla="*/ 2147483646 w 560"/>
              <a:gd name="T5" fmla="*/ 2147483646 h 240"/>
              <a:gd name="T6" fmla="*/ 2147483646 w 56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228AE-4189-435A-98A0-21B18AAC71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6219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CB4C2-9F56-44EF-92E2-FDF4D0D05E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2558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CD2E8-33FD-4E58-A862-A422311CF1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566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62EE5-5C00-4964-A02D-EC216F310F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044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D072E-B13E-4AE8-8E70-3F962509E5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438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67F91-DC30-4A02-B39F-F1433D4E01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914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47584-2C4D-45DF-BEBE-D08A5844D4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103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70B23-B846-4FCB-9928-04A9C60363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1993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15661-95CD-4945-8D80-92A73CF470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5929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0B5FA-2815-4C89-9055-AB048BC51E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9214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20683-25BB-418B-BB10-E9156AA6CF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3678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6 w 2903"/>
              <a:gd name="T1" fmla="*/ 2147483646 h 3686"/>
              <a:gd name="T2" fmla="*/ 2147483646 w 2903"/>
              <a:gd name="T3" fmla="*/ 2147483646 h 3686"/>
              <a:gd name="T4" fmla="*/ 2147483646 w 2903"/>
              <a:gd name="T5" fmla="*/ 0 h 3686"/>
              <a:gd name="T6" fmla="*/ 2147483646 w 2903"/>
              <a:gd name="T7" fmla="*/ 2147483646 h 3686"/>
              <a:gd name="T8" fmla="*/ 2147483646 w 2903"/>
              <a:gd name="T9" fmla="*/ 2147483646 h 3686"/>
              <a:gd name="T10" fmla="*/ 0 w 2903"/>
              <a:gd name="T11" fmla="*/ 2147483646 h 3686"/>
              <a:gd name="T12" fmla="*/ 2147483646 w 2903"/>
              <a:gd name="T13" fmla="*/ 2147483646 h 3686"/>
              <a:gd name="T14" fmla="*/ 2147483646 w 2903"/>
              <a:gd name="T15" fmla="*/ 2147483646 h 3686"/>
              <a:gd name="T16" fmla="*/ 2147483646 w 2903"/>
              <a:gd name="T17" fmla="*/ 2147483646 h 3686"/>
              <a:gd name="T18" fmla="*/ 2147483646 w 2903"/>
              <a:gd name="T19" fmla="*/ 2147483646 h 3686"/>
              <a:gd name="T20" fmla="*/ 2147483646 w 2903"/>
              <a:gd name="T21" fmla="*/ 214748364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pPr>
              <a:defRPr/>
            </a:pPr>
            <a:fld id="{6645EA28-EA91-48A8-8441-B049D1927F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6 w 2911"/>
              <a:gd name="T1" fmla="*/ 0 h 3703"/>
              <a:gd name="T2" fmla="*/ 2147483646 w 2911"/>
              <a:gd name="T3" fmla="*/ 2147483646 h 3703"/>
              <a:gd name="T4" fmla="*/ 2147483646 w 2911"/>
              <a:gd name="T5" fmla="*/ 2147483646 h 3703"/>
              <a:gd name="T6" fmla="*/ 0 w 2911"/>
              <a:gd name="T7" fmla="*/ 2147483646 h 3703"/>
              <a:gd name="T8" fmla="*/ 2147483646 w 2911"/>
              <a:gd name="T9" fmla="*/ 2147483646 h 3703"/>
              <a:gd name="T10" fmla="*/ 2147483646 w 2911"/>
              <a:gd name="T11" fmla="*/ 2147483646 h 3703"/>
              <a:gd name="T12" fmla="*/ 2147483646 w 2911"/>
              <a:gd name="T13" fmla="*/ 2147483646 h 3703"/>
              <a:gd name="T14" fmla="*/ 2147483646 w 2911"/>
              <a:gd name="T15" fmla="*/ 2147483646 h 3703"/>
              <a:gd name="T16" fmla="*/ 2147483646 w 2911"/>
              <a:gd name="T17" fmla="*/ 2147483646 h 3703"/>
              <a:gd name="T18" fmla="*/ 2147483646 w 2911"/>
              <a:gd name="T19" fmla="*/ 0 h 3703"/>
              <a:gd name="T20" fmla="*/ 214748364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6 h 2777"/>
              <a:gd name="T2" fmla="*/ 2147483646 w 2561"/>
              <a:gd name="T3" fmla="*/ 2147483646 h 2777"/>
              <a:gd name="T4" fmla="*/ 2147483646 w 2561"/>
              <a:gd name="T5" fmla="*/ 2147483646 h 2777"/>
              <a:gd name="T6" fmla="*/ 2147483646 w 2561"/>
              <a:gd name="T7" fmla="*/ 2147483646 h 2777"/>
              <a:gd name="T8" fmla="*/ 2147483646 w 2561"/>
              <a:gd name="T9" fmla="*/ 2147483646 h 2777"/>
              <a:gd name="T10" fmla="*/ 2147483646 w 2561"/>
              <a:gd name="T11" fmla="*/ 0 h 2777"/>
              <a:gd name="T12" fmla="*/ 0 w 2561"/>
              <a:gd name="T13" fmla="*/ 2147483646 h 2777"/>
              <a:gd name="T14" fmla="*/ 0 w 2561"/>
              <a:gd name="T15" fmla="*/ 2147483646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 w 2177"/>
                <a:gd name="T1" fmla="*/ 1 h 1298"/>
                <a:gd name="T2" fmla="*/ 1 w 2177"/>
                <a:gd name="T3" fmla="*/ 1 h 1298"/>
                <a:gd name="T4" fmla="*/ 1 w 2177"/>
                <a:gd name="T5" fmla="*/ 1 h 1298"/>
                <a:gd name="T6" fmla="*/ 1 w 2177"/>
                <a:gd name="T7" fmla="*/ 1 h 1298"/>
                <a:gd name="T8" fmla="*/ 1 w 2177"/>
                <a:gd name="T9" fmla="*/ 1 h 1298"/>
                <a:gd name="T10" fmla="*/ 1 w 2177"/>
                <a:gd name="T11" fmla="*/ 1 h 1298"/>
                <a:gd name="T12" fmla="*/ 1 w 2177"/>
                <a:gd name="T13" fmla="*/ 1 h 1298"/>
                <a:gd name="T14" fmla="*/ 1 w 2177"/>
                <a:gd name="T15" fmla="*/ 1 h 1298"/>
                <a:gd name="T16" fmla="*/ 1 w 2177"/>
                <a:gd name="T17" fmla="*/ 0 h 1298"/>
                <a:gd name="T18" fmla="*/ 1 w 2177"/>
                <a:gd name="T19" fmla="*/ 1 h 1298"/>
                <a:gd name="T20" fmla="*/ 1 w 2177"/>
                <a:gd name="T21" fmla="*/ 1 h 1298"/>
                <a:gd name="T22" fmla="*/ 1 w 2177"/>
                <a:gd name="T23" fmla="*/ 1 h 1298"/>
                <a:gd name="T24" fmla="*/ 1 w 2177"/>
                <a:gd name="T25" fmla="*/ 1 h 1298"/>
                <a:gd name="T26" fmla="*/ 1 w 2177"/>
                <a:gd name="T27" fmla="*/ 1 h 1298"/>
                <a:gd name="T28" fmla="*/ 1 w 2177"/>
                <a:gd name="T29" fmla="*/ 1 h 1298"/>
                <a:gd name="T30" fmla="*/ 1 w 2177"/>
                <a:gd name="T31" fmla="*/ 1 h 1298"/>
                <a:gd name="T32" fmla="*/ 1 w 2177"/>
                <a:gd name="T33" fmla="*/ 1 h 1298"/>
                <a:gd name="T34" fmla="*/ 0 w 2177"/>
                <a:gd name="T35" fmla="*/ 1 h 1298"/>
                <a:gd name="T36" fmla="*/ 1 w 2177"/>
                <a:gd name="T37" fmla="*/ 1 h 1298"/>
                <a:gd name="T38" fmla="*/ 1 w 2177"/>
                <a:gd name="T39" fmla="*/ 1 h 1298"/>
                <a:gd name="T40" fmla="*/ 1 w 2177"/>
                <a:gd name="T41" fmla="*/ 1 h 1298"/>
                <a:gd name="T42" fmla="*/ 1 w 2177"/>
                <a:gd name="T43" fmla="*/ 1 h 1298"/>
                <a:gd name="T44" fmla="*/ 1 w 2177"/>
                <a:gd name="T45" fmla="*/ 1 h 1298"/>
                <a:gd name="T46" fmla="*/ 1 w 2177"/>
                <a:gd name="T47" fmla="*/ 1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1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 h 747"/>
                <a:gd name="T2" fmla="*/ 1 w 1049"/>
                <a:gd name="T3" fmla="*/ 1 h 747"/>
                <a:gd name="T4" fmla="*/ 1 w 1049"/>
                <a:gd name="T5" fmla="*/ 1 h 747"/>
                <a:gd name="T6" fmla="*/ 1 w 1049"/>
                <a:gd name="T7" fmla="*/ 1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0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1 w 386"/>
                <a:gd name="T7" fmla="*/ 1 h 764"/>
                <a:gd name="T8" fmla="*/ 1 w 386"/>
                <a:gd name="T9" fmla="*/ 1 h 764"/>
                <a:gd name="T10" fmla="*/ 1 w 386"/>
                <a:gd name="T11" fmla="*/ 1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 w 728"/>
                <a:gd name="T1" fmla="*/ 0 h 348"/>
                <a:gd name="T2" fmla="*/ 0 w 728"/>
                <a:gd name="T3" fmla="*/ 1 h 348"/>
                <a:gd name="T4" fmla="*/ 1 w 728"/>
                <a:gd name="T5" fmla="*/ 1 h 348"/>
                <a:gd name="T6" fmla="*/ 1 w 728"/>
                <a:gd name="T7" fmla="*/ 1 h 348"/>
                <a:gd name="T8" fmla="*/ 1 w 728"/>
                <a:gd name="T9" fmla="*/ 1 h 348"/>
                <a:gd name="T10" fmla="*/ 1 w 728"/>
                <a:gd name="T11" fmla="*/ 0 h 348"/>
                <a:gd name="T12" fmla="*/ 1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 w 312"/>
                <a:gd name="T1" fmla="*/ 0 h 135"/>
                <a:gd name="T2" fmla="*/ 0 w 312"/>
                <a:gd name="T3" fmla="*/ 0 h 135"/>
                <a:gd name="T4" fmla="*/ 1 w 312"/>
                <a:gd name="T5" fmla="*/ 0 h 135"/>
                <a:gd name="T6" fmla="*/ 1 w 312"/>
                <a:gd name="T7" fmla="*/ 0 h 135"/>
                <a:gd name="T8" fmla="*/ 1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1 w 313"/>
                    <a:gd name="T7" fmla="*/ 0 h 175"/>
                    <a:gd name="T8" fmla="*/ 1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1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1 w 1190"/>
                  <a:gd name="T3" fmla="*/ 1 h 500"/>
                  <a:gd name="T4" fmla="*/ 1 w 1190"/>
                  <a:gd name="T5" fmla="*/ 1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0 w 489"/>
                  <a:gd name="T5" fmla="*/ 1 h 296"/>
                  <a:gd name="T6" fmla="*/ 0 w 489"/>
                  <a:gd name="T7" fmla="*/ 1 h 296"/>
                  <a:gd name="T8" fmla="*/ 0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0 w 489"/>
                  <a:gd name="T17" fmla="*/ 1 h 296"/>
                  <a:gd name="T18" fmla="*/ 0 w 489"/>
                  <a:gd name="T19" fmla="*/ 1 h 296"/>
                  <a:gd name="T20" fmla="*/ 0 w 489"/>
                  <a:gd name="T21" fmla="*/ 1 h 296"/>
                  <a:gd name="T22" fmla="*/ 0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0 h 478"/>
                  <a:gd name="T8" fmla="*/ 1 w 213"/>
                  <a:gd name="T9" fmla="*/ 0 h 478"/>
                  <a:gd name="T10" fmla="*/ 1 w 213"/>
                  <a:gd name="T11" fmla="*/ 0 h 478"/>
                  <a:gd name="T12" fmla="*/ 1 w 213"/>
                  <a:gd name="T13" fmla="*/ 0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1 h 880"/>
                    <a:gd name="T8" fmla="*/ 1 w 1684"/>
                    <a:gd name="T9" fmla="*/ 1 h 880"/>
                    <a:gd name="T10" fmla="*/ 1 w 1684"/>
                    <a:gd name="T11" fmla="*/ 1 h 880"/>
                    <a:gd name="T12" fmla="*/ 1 w 1684"/>
                    <a:gd name="T13" fmla="*/ 1 h 880"/>
                    <a:gd name="T14" fmla="*/ 1 w 1684"/>
                    <a:gd name="T15" fmla="*/ 1 h 880"/>
                    <a:gd name="T16" fmla="*/ 1 w 1684"/>
                    <a:gd name="T17" fmla="*/ 1 h 880"/>
                    <a:gd name="T18" fmla="*/ 1 w 1684"/>
                    <a:gd name="T19" fmla="*/ 1 h 880"/>
                    <a:gd name="T20" fmla="*/ 1 w 1684"/>
                    <a:gd name="T21" fmla="*/ 1 h 880"/>
                    <a:gd name="T22" fmla="*/ 1 w 1684"/>
                    <a:gd name="T23" fmla="*/ 1 h 880"/>
                    <a:gd name="T24" fmla="*/ 1 w 1684"/>
                    <a:gd name="T25" fmla="*/ 1 h 880"/>
                    <a:gd name="T26" fmla="*/ 1 w 1684"/>
                    <a:gd name="T27" fmla="*/ 1 h 880"/>
                    <a:gd name="T28" fmla="*/ 1 w 1684"/>
                    <a:gd name="T29" fmla="*/ 1 h 880"/>
                    <a:gd name="T30" fmla="*/ 1 w 1684"/>
                    <a:gd name="T31" fmla="*/ 1 h 880"/>
                    <a:gd name="T32" fmla="*/ 1 w 1684"/>
                    <a:gd name="T33" fmla="*/ 1 h 880"/>
                    <a:gd name="T34" fmla="*/ 1 w 1684"/>
                    <a:gd name="T35" fmla="*/ 1 h 880"/>
                    <a:gd name="T36" fmla="*/ 1 w 1684"/>
                    <a:gd name="T37" fmla="*/ 1 h 880"/>
                    <a:gd name="T38" fmla="*/ 1 w 1684"/>
                    <a:gd name="T39" fmla="*/ 1 h 880"/>
                    <a:gd name="T40" fmla="*/ 1 w 1684"/>
                    <a:gd name="T41" fmla="*/ 1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0 h 335"/>
                    <a:gd name="T8" fmla="*/ 1 w 160"/>
                    <a:gd name="T9" fmla="*/ 0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1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1 w 642"/>
                    <a:gd name="T7" fmla="*/ 0 h 1188"/>
                    <a:gd name="T8" fmla="*/ 1 w 642"/>
                    <a:gd name="T9" fmla="*/ 1 h 1188"/>
                    <a:gd name="T10" fmla="*/ 1 w 642"/>
                    <a:gd name="T11" fmla="*/ 1 h 1188"/>
                    <a:gd name="T12" fmla="*/ 1 w 642"/>
                    <a:gd name="T13" fmla="*/ 1 h 1188"/>
                    <a:gd name="T14" fmla="*/ 1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1 w 642"/>
                    <a:gd name="T23" fmla="*/ 1 h 1188"/>
                    <a:gd name="T24" fmla="*/ 1 w 642"/>
                    <a:gd name="T25" fmla="*/ 1 h 1188"/>
                    <a:gd name="T26" fmla="*/ 1 w 642"/>
                    <a:gd name="T27" fmla="*/ 1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1 h 504"/>
                    <a:gd name="T6" fmla="*/ 1 w 192"/>
                    <a:gd name="T7" fmla="*/ 1 h 504"/>
                    <a:gd name="T8" fmla="*/ 1 w 192"/>
                    <a:gd name="T9" fmla="*/ 1 h 504"/>
                    <a:gd name="T10" fmla="*/ 1 w 192"/>
                    <a:gd name="T11" fmla="*/ 1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 w 390"/>
                    <a:gd name="T1" fmla="*/ 0 h 269"/>
                    <a:gd name="T2" fmla="*/ 1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1 w 390"/>
                    <a:gd name="T11" fmla="*/ 1 h 269"/>
                    <a:gd name="T12" fmla="*/ 1 w 390"/>
                    <a:gd name="T13" fmla="*/ 1 h 269"/>
                    <a:gd name="T14" fmla="*/ 1 w 390"/>
                    <a:gd name="T15" fmla="*/ 1 h 269"/>
                    <a:gd name="T16" fmla="*/ 1 w 390"/>
                    <a:gd name="T17" fmla="*/ 1 h 269"/>
                    <a:gd name="T18" fmla="*/ 1 w 390"/>
                    <a:gd name="T19" fmla="*/ 1 h 269"/>
                    <a:gd name="T20" fmla="*/ 1 w 390"/>
                    <a:gd name="T21" fmla="*/ 1 h 269"/>
                    <a:gd name="T22" fmla="*/ 1 w 390"/>
                    <a:gd name="T23" fmla="*/ 0 h 269"/>
                    <a:gd name="T24" fmla="*/ 1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1 w 941"/>
                    <a:gd name="T3" fmla="*/ 0 h 424"/>
                    <a:gd name="T4" fmla="*/ 1 w 941"/>
                    <a:gd name="T5" fmla="*/ 1 h 424"/>
                    <a:gd name="T6" fmla="*/ 1 w 941"/>
                    <a:gd name="T7" fmla="*/ 1 h 424"/>
                    <a:gd name="T8" fmla="*/ 1 w 941"/>
                    <a:gd name="T9" fmla="*/ 1 h 424"/>
                    <a:gd name="T10" fmla="*/ 1 w 941"/>
                    <a:gd name="T11" fmla="*/ 1 h 424"/>
                    <a:gd name="T12" fmla="*/ 1 w 941"/>
                    <a:gd name="T13" fmla="*/ 1 h 424"/>
                    <a:gd name="T14" fmla="*/ 1 w 941"/>
                    <a:gd name="T15" fmla="*/ 1 h 424"/>
                    <a:gd name="T16" fmla="*/ 1 w 941"/>
                    <a:gd name="T17" fmla="*/ 1 h 424"/>
                    <a:gd name="T18" fmla="*/ 1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1 w 488"/>
                    <a:gd name="T7" fmla="*/ 0 h 173"/>
                    <a:gd name="T8" fmla="*/ 1 w 488"/>
                    <a:gd name="T9" fmla="*/ 0 h 173"/>
                    <a:gd name="T10" fmla="*/ 1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1 w 488"/>
                    <a:gd name="T21" fmla="*/ 0 h 173"/>
                    <a:gd name="T22" fmla="*/ 1 w 488"/>
                    <a:gd name="T23" fmla="*/ 0 h 173"/>
                    <a:gd name="T24" fmla="*/ 1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0 h 3266"/>
                <a:gd name="T2" fmla="*/ 0 w 772"/>
                <a:gd name="T3" fmla="*/ 0 h 3266"/>
                <a:gd name="T4" fmla="*/ 0 w 772"/>
                <a:gd name="T5" fmla="*/ 0 h 3266"/>
                <a:gd name="T6" fmla="*/ 0 w 772"/>
                <a:gd name="T7" fmla="*/ 0 h 3266"/>
                <a:gd name="T8" fmla="*/ 0 w 772"/>
                <a:gd name="T9" fmla="*/ 0 h 3266"/>
                <a:gd name="T10" fmla="*/ 0 w 772"/>
                <a:gd name="T11" fmla="*/ 0 h 3266"/>
                <a:gd name="T12" fmla="*/ 0 w 772"/>
                <a:gd name="T13" fmla="*/ 0 h 3266"/>
                <a:gd name="T14" fmla="*/ 0 w 772"/>
                <a:gd name="T15" fmla="*/ 0 h 3266"/>
                <a:gd name="T16" fmla="*/ 0 w 772"/>
                <a:gd name="T17" fmla="*/ 0 h 3266"/>
                <a:gd name="T18" fmla="*/ 0 w 772"/>
                <a:gd name="T19" fmla="*/ 0 h 3266"/>
                <a:gd name="T20" fmla="*/ 0 w 772"/>
                <a:gd name="T21" fmla="*/ 0 h 3266"/>
                <a:gd name="T22" fmla="*/ 0 w 772"/>
                <a:gd name="T23" fmla="*/ 0 h 3266"/>
                <a:gd name="T24" fmla="*/ 0 w 772"/>
                <a:gd name="T25" fmla="*/ 0 h 3266"/>
                <a:gd name="T26" fmla="*/ 0 w 772"/>
                <a:gd name="T27" fmla="*/ 0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0 h 3266"/>
                <a:gd name="T36" fmla="*/ 0 w 772"/>
                <a:gd name="T37" fmla="*/ 0 h 3266"/>
                <a:gd name="T38" fmla="*/ 0 w 772"/>
                <a:gd name="T39" fmla="*/ 0 h 3266"/>
                <a:gd name="T40" fmla="*/ 0 w 772"/>
                <a:gd name="T41" fmla="*/ 0 h 3266"/>
                <a:gd name="T42" fmla="*/ 0 w 772"/>
                <a:gd name="T43" fmla="*/ 0 h 3266"/>
                <a:gd name="T44" fmla="*/ 0 w 772"/>
                <a:gd name="T45" fmla="*/ 0 h 3266"/>
                <a:gd name="T46" fmla="*/ 0 w 772"/>
                <a:gd name="T47" fmla="*/ 0 h 3266"/>
                <a:gd name="T48" fmla="*/ 0 w 772"/>
                <a:gd name="T49" fmla="*/ 0 h 3266"/>
                <a:gd name="T50" fmla="*/ 0 w 772"/>
                <a:gd name="T51" fmla="*/ 0 h 3266"/>
                <a:gd name="T52" fmla="*/ 0 w 772"/>
                <a:gd name="T53" fmla="*/ 0 h 3266"/>
                <a:gd name="T54" fmla="*/ 0 w 772"/>
                <a:gd name="T55" fmla="*/ 0 h 3266"/>
                <a:gd name="T56" fmla="*/ 0 w 772"/>
                <a:gd name="T57" fmla="*/ 0 h 3266"/>
                <a:gd name="T58" fmla="*/ 0 w 772"/>
                <a:gd name="T59" fmla="*/ 0 h 3266"/>
                <a:gd name="T60" fmla="*/ 0 w 772"/>
                <a:gd name="T61" fmla="*/ 0 h 3266"/>
                <a:gd name="T62" fmla="*/ 0 w 772"/>
                <a:gd name="T63" fmla="*/ 0 h 3266"/>
                <a:gd name="T64" fmla="*/ 0 w 772"/>
                <a:gd name="T65" fmla="*/ 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1 h 3266"/>
                <a:gd name="T2" fmla="*/ 0 w 772"/>
                <a:gd name="T3" fmla="*/ 1 h 3266"/>
                <a:gd name="T4" fmla="*/ 0 w 772"/>
                <a:gd name="T5" fmla="*/ 1 h 3266"/>
                <a:gd name="T6" fmla="*/ 0 w 772"/>
                <a:gd name="T7" fmla="*/ 1 h 3266"/>
                <a:gd name="T8" fmla="*/ 0 w 772"/>
                <a:gd name="T9" fmla="*/ 1 h 3266"/>
                <a:gd name="T10" fmla="*/ 0 w 772"/>
                <a:gd name="T11" fmla="*/ 1 h 3266"/>
                <a:gd name="T12" fmla="*/ 0 w 772"/>
                <a:gd name="T13" fmla="*/ 1 h 3266"/>
                <a:gd name="T14" fmla="*/ 0 w 772"/>
                <a:gd name="T15" fmla="*/ 1 h 3266"/>
                <a:gd name="T16" fmla="*/ 0 w 772"/>
                <a:gd name="T17" fmla="*/ 1 h 3266"/>
                <a:gd name="T18" fmla="*/ 0 w 772"/>
                <a:gd name="T19" fmla="*/ 1 h 3266"/>
                <a:gd name="T20" fmla="*/ 0 w 772"/>
                <a:gd name="T21" fmla="*/ 1 h 3266"/>
                <a:gd name="T22" fmla="*/ 0 w 772"/>
                <a:gd name="T23" fmla="*/ 1 h 3266"/>
                <a:gd name="T24" fmla="*/ 0 w 772"/>
                <a:gd name="T25" fmla="*/ 1 h 3266"/>
                <a:gd name="T26" fmla="*/ 0 w 772"/>
                <a:gd name="T27" fmla="*/ 1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1 h 3266"/>
                <a:gd name="T36" fmla="*/ 0 w 772"/>
                <a:gd name="T37" fmla="*/ 1 h 3266"/>
                <a:gd name="T38" fmla="*/ 0 w 772"/>
                <a:gd name="T39" fmla="*/ 1 h 3266"/>
                <a:gd name="T40" fmla="*/ 0 w 772"/>
                <a:gd name="T41" fmla="*/ 1 h 3266"/>
                <a:gd name="T42" fmla="*/ 0 w 772"/>
                <a:gd name="T43" fmla="*/ 1 h 3266"/>
                <a:gd name="T44" fmla="*/ 0 w 772"/>
                <a:gd name="T45" fmla="*/ 1 h 3266"/>
                <a:gd name="T46" fmla="*/ 0 w 772"/>
                <a:gd name="T47" fmla="*/ 1 h 3266"/>
                <a:gd name="T48" fmla="*/ 0 w 772"/>
                <a:gd name="T49" fmla="*/ 1 h 3266"/>
                <a:gd name="T50" fmla="*/ 0 w 772"/>
                <a:gd name="T51" fmla="*/ 1 h 3266"/>
                <a:gd name="T52" fmla="*/ 0 w 772"/>
                <a:gd name="T53" fmla="*/ 1 h 3266"/>
                <a:gd name="T54" fmla="*/ 0 w 772"/>
                <a:gd name="T55" fmla="*/ 1 h 3266"/>
                <a:gd name="T56" fmla="*/ 0 w 772"/>
                <a:gd name="T57" fmla="*/ 1 h 3266"/>
                <a:gd name="T58" fmla="*/ 0 w 772"/>
                <a:gd name="T59" fmla="*/ 1 h 3266"/>
                <a:gd name="T60" fmla="*/ 0 w 772"/>
                <a:gd name="T61" fmla="*/ 1 h 3266"/>
                <a:gd name="T62" fmla="*/ 0 w 772"/>
                <a:gd name="T63" fmla="*/ 1 h 3266"/>
                <a:gd name="T64" fmla="*/ 0 w 772"/>
                <a:gd name="T65" fmla="*/ 1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70" y="310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80" y="160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0 h 2521"/>
                    <a:gd name="T4" fmla="*/ 0 w 2002"/>
                    <a:gd name="T5" fmla="*/ 0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0 w 3007"/>
                    <a:gd name="T3" fmla="*/ 0 h 3771"/>
                    <a:gd name="T4" fmla="*/ 0 w 3007"/>
                    <a:gd name="T5" fmla="*/ 0 h 3771"/>
                    <a:gd name="T6" fmla="*/ 0 w 3007"/>
                    <a:gd name="T7" fmla="*/ 0 h 3771"/>
                    <a:gd name="T8" fmla="*/ 0 w 3007"/>
                    <a:gd name="T9" fmla="*/ 0 h 3771"/>
                    <a:gd name="T10" fmla="*/ 0 w 3007"/>
                    <a:gd name="T11" fmla="*/ 0 h 3771"/>
                    <a:gd name="T12" fmla="*/ 0 w 3007"/>
                    <a:gd name="T13" fmla="*/ 0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0 h 3771"/>
                    <a:gd name="T26" fmla="*/ 0 w 3007"/>
                    <a:gd name="T27" fmla="*/ 0 h 3771"/>
                    <a:gd name="T28" fmla="*/ 0 w 3007"/>
                    <a:gd name="T29" fmla="*/ 0 h 3771"/>
                    <a:gd name="T30" fmla="*/ 0 w 3007"/>
                    <a:gd name="T31" fmla="*/ 0 h 3771"/>
                    <a:gd name="T32" fmla="*/ 0 w 3007"/>
                    <a:gd name="T33" fmla="*/ 0 h 3771"/>
                    <a:gd name="T34" fmla="*/ 0 w 3007"/>
                    <a:gd name="T35" fmla="*/ 0 h 3771"/>
                    <a:gd name="T36" fmla="*/ 0 w 3007"/>
                    <a:gd name="T37" fmla="*/ 0 h 3771"/>
                    <a:gd name="T38" fmla="*/ 0 w 3007"/>
                    <a:gd name="T39" fmla="*/ 0 h 3771"/>
                    <a:gd name="T40" fmla="*/ 0 w 3007"/>
                    <a:gd name="T41" fmla="*/ 0 h 3771"/>
                    <a:gd name="T42" fmla="*/ 0 w 3007"/>
                    <a:gd name="T43" fmla="*/ 0 h 3771"/>
                    <a:gd name="T44" fmla="*/ 0 w 3007"/>
                    <a:gd name="T45" fmla="*/ 0 h 3771"/>
                    <a:gd name="T46" fmla="*/ 0 w 3007"/>
                    <a:gd name="T47" fmla="*/ 0 h 3771"/>
                    <a:gd name="T48" fmla="*/ 0 w 3007"/>
                    <a:gd name="T49" fmla="*/ 0 h 3771"/>
                    <a:gd name="T50" fmla="*/ 0 w 3007"/>
                    <a:gd name="T51" fmla="*/ 0 h 3771"/>
                    <a:gd name="T52" fmla="*/ 0 w 3007"/>
                    <a:gd name="T53" fmla="*/ 0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19" y="875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84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69" y="120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37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476250"/>
            <a:ext cx="8135937" cy="5905500"/>
          </a:xfrm>
        </p:spPr>
        <p:txBody>
          <a:bodyPr anchor="t"/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Цикловая комиссия </a:t>
            </a:r>
            <a:r>
              <a:rPr lang="be-BY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преподавателей и </a:t>
            </a:r>
            <a:br>
              <a:rPr lang="be-BY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be-BY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мастеров производственного обучения </a:t>
            </a:r>
            <a:br>
              <a:rPr lang="be-BY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be-BY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be-BY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предметам строительного профиля </a:t>
            </a:r>
            <a:r>
              <a:rPr lang="be-BY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be-BY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бытового обслуживания </a:t>
            </a:r>
            <a:endParaRPr lang="ru-RU" sz="3600" b="1" dirty="0" smtClean="0"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6743700" cy="1571625"/>
          </a:xfrm>
        </p:spPr>
        <p:txBody>
          <a:bodyPr/>
          <a:lstStyle/>
          <a:p>
            <a:r>
              <a:rPr lang="ru-RU" alt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Хилько</a:t>
            </a:r>
            <a:r>
              <a:rPr lang="ru-RU" alt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Николаевна </a:t>
            </a:r>
            <a:r>
              <a:rPr lang="ru-RU" alt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производственного обучения первой категории</a:t>
            </a:r>
          </a:p>
        </p:txBody>
      </p:sp>
      <p:pic>
        <p:nvPicPr>
          <p:cNvPr id="4098" name="Picture 2" descr="D:\Foto\мастера п-о, презентация тайфун\DSCN58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348880"/>
            <a:ext cx="4876800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685800" y="571500"/>
            <a:ext cx="6870700" cy="1561356"/>
          </a:xfrm>
        </p:spPr>
        <p:txBody>
          <a:bodyPr/>
          <a:lstStyle/>
          <a:p>
            <a:r>
              <a:rPr lang="ru-RU" alt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Якимович Ольга Владимировна </a:t>
            </a:r>
            <a:r>
              <a:rPr lang="ru-RU" alt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производственного обучения</a:t>
            </a:r>
            <a:br>
              <a:rPr lang="ru-RU" alt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категории</a:t>
            </a:r>
          </a:p>
        </p:txBody>
      </p:sp>
      <p:pic>
        <p:nvPicPr>
          <p:cNvPr id="7170" name="Picture 2" descr="D:\Foto\мастера п-о, презентация тайфун\DSCN58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564904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Предметная  неделя по специальности </a:t>
            </a:r>
            <a:b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«Отделочные строительные работы» и </a:t>
            </a: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«Общестроительные работы»</a:t>
            </a:r>
            <a:endParaRPr lang="ru-RU" alt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060848"/>
            <a:ext cx="4253535" cy="4408512"/>
          </a:xfrm>
        </p:spPr>
      </p:pic>
      <p:sp>
        <p:nvSpPr>
          <p:cNvPr id="18438" name="TextBox 1"/>
          <p:cNvSpPr txBox="1">
            <a:spLocks noChangeArrowheads="1"/>
          </p:cNvSpPr>
          <p:nvPr/>
        </p:nvSpPr>
        <p:spPr bwMode="auto">
          <a:xfrm rot="10800000" flipH="1" flipV="1">
            <a:off x="539552" y="2204864"/>
            <a:ext cx="237626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«Строительный   </a:t>
            </a:r>
            <a:r>
              <a:rPr lang="ru-RU" alt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6870700" cy="2268488"/>
          </a:xfrm>
        </p:spPr>
        <p:txBody>
          <a:bodyPr/>
          <a:lstStyle/>
          <a:p>
            <a:r>
              <a:rPr lang="ru-RU" alt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  <a:br>
              <a:rPr lang="ru-RU" alt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производителей строительных материалов «Тайфун-мастер» </a:t>
            </a:r>
            <a:br>
              <a:rPr lang="ru-RU" alt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" r="9756"/>
          <a:stretch>
            <a:fillRect/>
          </a:stretch>
        </p:blipFill>
        <p:spPr>
          <a:xfrm>
            <a:off x="1907704" y="2492896"/>
            <a:ext cx="5328592" cy="4032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48880"/>
            <a:ext cx="6120680" cy="4336504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9592" y="333827"/>
            <a:ext cx="6870700" cy="2008212"/>
          </a:xfrm>
        </p:spPr>
        <p:txBody>
          <a:bodyPr/>
          <a:lstStyle/>
          <a:p>
            <a:r>
              <a:rPr lang="ru-RU" alt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  <a:br>
              <a:rPr lang="ru-RU" alt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производителей строительных материалов «Тайфун-мастер» </a:t>
            </a:r>
            <a:br>
              <a:rPr lang="ru-RU" alt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урок по производственному обучению квалификация «Маляр»</a:t>
            </a:r>
            <a:b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Тема:  «Оклеивание стен обоями»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88840"/>
            <a:ext cx="5832648" cy="43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43137"/>
            <a:ext cx="4032448" cy="363413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43137"/>
            <a:ext cx="3888432" cy="3634135"/>
          </a:xfr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558608" cy="1600200"/>
          </a:xfrm>
        </p:spPr>
        <p:txBody>
          <a:bodyPr anchor="t"/>
          <a:lstStyle/>
          <a:p>
            <a:pPr eaLnBrk="1" hangingPunct="1"/>
            <a:r>
              <a:rPr lang="ru-RU" alt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урок </a:t>
            </a:r>
            <a:br>
              <a:rPr lang="ru-RU" alt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производственному обучению квалификация «Маляр»</a:t>
            </a:r>
            <a:br>
              <a:rPr lang="ru-RU" alt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Тема:  «Оклеивание стен обоями»</a:t>
            </a:r>
          </a:p>
        </p:txBody>
      </p:sp>
    </p:spTree>
    <p:extLst>
      <p:ext uri="{BB962C8B-B14F-4D97-AF65-F5344CB8AC3E}">
        <p14:creationId xmlns:p14="http://schemas.microsoft.com/office/powerpoint/2010/main" val="2465421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25872" y="332656"/>
            <a:ext cx="6870700" cy="1600200"/>
          </a:xfrm>
        </p:spPr>
        <p:txBody>
          <a:bodyPr anchor="t"/>
          <a:lstStyle/>
          <a:p>
            <a:pPr eaLnBrk="1" hangingPunct="1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Производственное обучение </a:t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«Контролер-кассир (контролер)»</a:t>
            </a:r>
          </a:p>
        </p:txBody>
      </p:sp>
      <p:pic>
        <p:nvPicPr>
          <p:cNvPr id="1026" name="Picture 2" descr="C:\Users\User\Desktop\фото\IMG_16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04864"/>
            <a:ext cx="5644852" cy="44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Производственное обучение 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«Повар»</a:t>
            </a:r>
            <a:endParaRPr lang="ru-RU" altLang="ru-RU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43137"/>
            <a:ext cx="3990156" cy="3274095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2243137"/>
            <a:ext cx="3922340" cy="32740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9364"/>
            <a:ext cx="6870700" cy="1207431"/>
          </a:xfrm>
        </p:spPr>
        <p:txBody>
          <a:bodyPr/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Международный чемпионат кондитерского искусства в рамках 28 Международной специализированной выставки</a:t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«ПРОДЭКСПО-2022»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4452"/>
            <a:ext cx="4032448" cy="503465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50145"/>
            <a:ext cx="2766244" cy="195561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67197" y="4296597"/>
            <a:ext cx="1720264" cy="24333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3856" y="3190924"/>
            <a:ext cx="1728193" cy="244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99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85800" y="332657"/>
            <a:ext cx="7243763" cy="2088232"/>
          </a:xfrm>
        </p:spPr>
        <p:txBody>
          <a:bodyPr/>
          <a:lstStyle/>
          <a:p>
            <a:r>
              <a:rPr lang="ru-RU" alt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Губашина Ольга </a:t>
            </a:r>
            <a:r>
              <a:rPr lang="ru-RU" alt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Леонидовна, </a:t>
            </a:r>
            <a:r>
              <a:rPr lang="ru-RU" alt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цикловой комиссии </a:t>
            </a:r>
            <a:br>
              <a:rPr lang="ru-RU" alt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производственного обучения первой категории</a:t>
            </a:r>
          </a:p>
        </p:txBody>
      </p:sp>
      <p:pic>
        <p:nvPicPr>
          <p:cNvPr id="8194" name="Picture 2" descr="C:\Диск D\Губашина\фото все\фото мои и жаны\DSCN67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564904"/>
            <a:ext cx="3240360" cy="4079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786688" cy="1632223"/>
          </a:xfrm>
        </p:spPr>
        <p:txBody>
          <a:bodyPr/>
          <a:lstStyle/>
          <a:p>
            <a:r>
              <a:rPr lang="ru-RU" alt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Горбацевич Марина Николаевна </a:t>
            </a:r>
            <a:r>
              <a:rPr lang="ru-RU" alt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производственного обучения первой категории</a:t>
            </a:r>
          </a:p>
        </p:txBody>
      </p:sp>
      <p:pic>
        <p:nvPicPr>
          <p:cNvPr id="3074" name="Picture 2" descr="D:\Foto\мастера п-о, презентация тайфун\DSCN57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8211" b="-1887"/>
          <a:stretch>
            <a:fillRect/>
          </a:stretch>
        </p:blipFill>
        <p:spPr bwMode="auto">
          <a:xfrm>
            <a:off x="2411760" y="2204864"/>
            <a:ext cx="3988668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6672263" cy="1800199"/>
          </a:xfrm>
        </p:spPr>
        <p:txBody>
          <a:bodyPr/>
          <a:lstStyle/>
          <a:p>
            <a:r>
              <a:rPr lang="ru-RU" alt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Давидовская</a:t>
            </a:r>
            <a:r>
              <a:rPr lang="ru-RU" alt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Григорьевна</a:t>
            </a:r>
            <a:br>
              <a:rPr lang="ru-RU" alt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производственного обучения первой категории</a:t>
            </a:r>
          </a:p>
        </p:txBody>
      </p:sp>
      <p:pic>
        <p:nvPicPr>
          <p:cNvPr id="2050" name="Picture 2" descr="D:\Foto\мастера п-о, презентация тайфун\DSCN57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348880"/>
            <a:ext cx="487680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992634" y="188640"/>
            <a:ext cx="6870700" cy="1600200"/>
          </a:xfrm>
        </p:spPr>
        <p:txBody>
          <a:bodyPr/>
          <a:lstStyle/>
          <a:p>
            <a:r>
              <a:rPr lang="ru-RU" alt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Михайловская Зинаида Ивановна </a:t>
            </a:r>
            <a:r>
              <a:rPr lang="ru-RU" alt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производственного обучения первой категории</a:t>
            </a:r>
          </a:p>
        </p:txBody>
      </p:sp>
      <p:pic>
        <p:nvPicPr>
          <p:cNvPr id="1026" name="Picture 2" descr="D:\Foto\мастера п-о, презентация тайфун\DSCN58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3725"/>
          <a:stretch>
            <a:fillRect/>
          </a:stretch>
        </p:blipFill>
        <p:spPr bwMode="auto">
          <a:xfrm>
            <a:off x="1907704" y="2204864"/>
            <a:ext cx="5040560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6672263" cy="1571625"/>
          </a:xfrm>
        </p:spPr>
        <p:txBody>
          <a:bodyPr/>
          <a:lstStyle/>
          <a:p>
            <a:r>
              <a:rPr lang="ru-RU" alt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Новик Жанна </a:t>
            </a:r>
            <a:r>
              <a:rPr lang="ru-RU" alt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Никоаевна</a:t>
            </a:r>
            <a:r>
              <a:rPr lang="ru-RU" alt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производственного обучения </a:t>
            </a:r>
            <a:br>
              <a:rPr lang="ru-RU" alt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категории</a:t>
            </a:r>
          </a:p>
        </p:txBody>
      </p:sp>
      <p:pic>
        <p:nvPicPr>
          <p:cNvPr id="7171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752" y="2204864"/>
            <a:ext cx="3600450" cy="4416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85800" y="500063"/>
            <a:ext cx="6870700" cy="1714500"/>
          </a:xfrm>
        </p:spPr>
        <p:txBody>
          <a:bodyPr/>
          <a:lstStyle/>
          <a:p>
            <a:r>
              <a:rPr lang="ru-RU" alt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Новик Нина Ивановна</a:t>
            </a:r>
            <a:br>
              <a:rPr lang="ru-RU" alt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мастер производственного обучения первой категории</a:t>
            </a:r>
          </a:p>
        </p:txBody>
      </p:sp>
      <p:pic>
        <p:nvPicPr>
          <p:cNvPr id="6146" name="Picture 2" descr="D:\Foto\мастера п-о, презентация тайфун\DSCN58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564904"/>
            <a:ext cx="5140796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100888" cy="1285875"/>
          </a:xfrm>
        </p:spPr>
        <p:txBody>
          <a:bodyPr/>
          <a:lstStyle/>
          <a:p>
            <a:r>
              <a:rPr lang="ru-RU" alt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Режеуцкая</a:t>
            </a:r>
            <a:r>
              <a:rPr lang="ru-RU" alt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Мария Валерьяновна </a:t>
            </a:r>
            <a:r>
              <a:rPr lang="ru-RU" alt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производственного обучения</a:t>
            </a:r>
          </a:p>
        </p:txBody>
      </p:sp>
      <p:pic>
        <p:nvPicPr>
          <p:cNvPr id="2050" name="Picture 2" descr="D:\Foto\мастера п-о, презентация тайфун\DSCN58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34888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685800" y="500063"/>
            <a:ext cx="6870700" cy="1643062"/>
          </a:xfrm>
        </p:spPr>
        <p:txBody>
          <a:bodyPr/>
          <a:lstStyle/>
          <a:p>
            <a:r>
              <a:rPr lang="ru-RU" alt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Сидоренко Лариса Егоровна </a:t>
            </a:r>
            <a:r>
              <a:rPr lang="ru-RU" alt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производственного обучения второй категории</a:t>
            </a:r>
          </a:p>
        </p:txBody>
      </p:sp>
      <p:pic>
        <p:nvPicPr>
          <p:cNvPr id="12291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2420938"/>
            <a:ext cx="5473700" cy="4103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8">
      <a:dk1>
        <a:srgbClr val="FF3300"/>
      </a:dk1>
      <a:lt1>
        <a:srgbClr val="FFFFFF"/>
      </a:lt1>
      <a:dk2>
        <a:srgbClr val="800000"/>
      </a:dk2>
      <a:lt2>
        <a:srgbClr val="FFFFCC"/>
      </a:lt2>
      <a:accent1>
        <a:srgbClr val="FF7C80"/>
      </a:accent1>
      <a:accent2>
        <a:srgbClr val="990000"/>
      </a:accent2>
      <a:accent3>
        <a:srgbClr val="C0AAAA"/>
      </a:accent3>
      <a:accent4>
        <a:srgbClr val="DADADA"/>
      </a:accent4>
      <a:accent5>
        <a:srgbClr val="FFBFC0"/>
      </a:accent5>
      <a:accent6>
        <a:srgbClr val="8A0000"/>
      </a:accent6>
      <a:hlink>
        <a:srgbClr val="FF66CC"/>
      </a:hlink>
      <a:folHlink>
        <a:srgbClr val="FFCC00"/>
      </a:folHlink>
    </a:clrScheme>
    <a:fontScheme name="Пастель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2913</TotalTime>
  <Words>89</Words>
  <Application>Microsoft Office PowerPoint</Application>
  <PresentationFormat>Экран (4:3)</PresentationFormat>
  <Paragraphs>22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Comic Sans MS</vt:lpstr>
      <vt:lpstr>Times New Roman</vt:lpstr>
      <vt:lpstr>Пастель</vt:lpstr>
      <vt:lpstr>   Цикловая комиссия преподавателей и  мастеров производственного обучения  по предметам строительного профиля  и бытового обслуживания </vt:lpstr>
      <vt:lpstr>Губашина Ольга Леонидовна, председатель цикловой комиссии  мастер производственного обучения первой категории</vt:lpstr>
      <vt:lpstr>Горбацевич Марина Николаевна  мастер производственного обучения первой категории</vt:lpstr>
      <vt:lpstr>Давидовская Ирина Григорьевна мастер производственного обучения первой категории</vt:lpstr>
      <vt:lpstr>Михайловская Зинаида Ивановна мастер производственного обучения первой категории</vt:lpstr>
      <vt:lpstr>Новик Жанна Никоаевна  мастер производственного обучения  первой категории</vt:lpstr>
      <vt:lpstr>Новик Нина Ивановна  мастер производственного обучения первой категории</vt:lpstr>
      <vt:lpstr>Режеуцкая Мария Валерьяновна мастер производственного обучения</vt:lpstr>
      <vt:lpstr>Сидоренко Лариса Егоровна  мастер производственного обучения второй категории</vt:lpstr>
      <vt:lpstr>Хилько Светлана Николаевна мастер производственного обучения первой категории</vt:lpstr>
      <vt:lpstr>Якимович Ольга Владимировна мастер производственного обучения второй категории</vt:lpstr>
      <vt:lpstr>Предметная  неделя по специальности  «Отделочные строительные работы» и «Общестроительные работы»</vt:lpstr>
      <vt:lpstr>Мастер-класс  от производителей строительных материалов «Тайфун-мастер»  </vt:lpstr>
      <vt:lpstr>Мастер-класс  от производителей строительных материалов «Тайфун-мастер»  </vt:lpstr>
      <vt:lpstr>Открытый урок по производственному обучению квалификация «Маляр»  Тема:  «Оклеивание стен обоями»</vt:lpstr>
      <vt:lpstr>Открытый урок  по производственному обучению квалификация «Маляр»  Тема:  «Оклеивание стен обоями»</vt:lpstr>
      <vt:lpstr>Производственное обучение  Квалификация «Контролер-кассир (контролер)»</vt:lpstr>
      <vt:lpstr>Производственное обучение  Квалификация «Повар»</vt:lpstr>
      <vt:lpstr>Международный чемпионат кондитерского искусства в рамках 28 Международной специализированной выставки «ПРОДЭКСПО-2022»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 работы  методической комиссии  преподавателей,  мастеров пронзводственного обучення по спеннальностям  «Пронзводство продукцнн растенневодства», «Общественное пнтанне», «Торговое дело», «Отделочные стронтельные работы»,  «Производство строительно-монтажных и ремонтных работ» и преподавателей по учебным предметам общепрофесснонального цнкла  за 2011/2012 учебный год .</dc:title>
  <dc:creator>Алла</dc:creator>
  <cp:lastModifiedBy>User</cp:lastModifiedBy>
  <cp:revision>231</cp:revision>
  <dcterms:created xsi:type="dcterms:W3CDTF">2012-06-11T13:12:16Z</dcterms:created>
  <dcterms:modified xsi:type="dcterms:W3CDTF">2023-10-09T12:54:20Z</dcterms:modified>
</cp:coreProperties>
</file>