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61" y="1566801"/>
            <a:ext cx="7772400" cy="30044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Цикловая комиссия </a:t>
            </a:r>
            <a:b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8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естественно-математического цикла</a:t>
            </a:r>
            <a:endParaRPr lang="en-US" sz="3800" b="1" dirty="0">
              <a:ln w="31550" cmpd="sng">
                <a:solidFill>
                  <a:srgbClr val="660066"/>
                </a:soli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554" y="1377911"/>
            <a:ext cx="2949178" cy="431074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Степаненков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Виктор Александрович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учебного предмета «Защита населения»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992" t="25102" r="14664" b="12514"/>
          <a:stretch>
            <a:fillRect/>
          </a:stretch>
        </p:blipFill>
        <p:spPr bwMode="auto">
          <a:xfrm>
            <a:off x="3943499" y="886603"/>
            <a:ext cx="4694995" cy="52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idx="1"/>
          </p:nvPr>
        </p:nvSpPr>
        <p:spPr/>
      </p:sp>
      <p:sp>
        <p:nvSpPr>
          <p:cNvPr id="35" name="Текст 34"/>
          <p:cNvSpPr>
            <a:spLocks noGrp="1"/>
          </p:cNvSpPr>
          <p:nvPr>
            <p:ph type="body" sz="half" idx="2"/>
          </p:nvPr>
        </p:nvSpPr>
        <p:spPr>
          <a:xfrm>
            <a:off x="509451" y="638629"/>
            <a:ext cx="3043443" cy="4616406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3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Барцевич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Светлана Николаевна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учебных предметов «Математика»,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«Информатика»</a:t>
            </a:r>
          </a:p>
          <a:p>
            <a:endParaRPr lang="ru-RU" dirty="0"/>
          </a:p>
        </p:txBody>
      </p:sp>
      <p:pic>
        <p:nvPicPr>
          <p:cNvPr id="36" name="Picture 3" descr="F:\DSC_0001.jpg"/>
          <p:cNvPicPr>
            <a:picLocks noChangeAspect="1" noChangeArrowheads="1"/>
          </p:cNvPicPr>
          <p:nvPr/>
        </p:nvPicPr>
        <p:blipFill>
          <a:blip r:embed="rId2" cstate="print"/>
          <a:srcRect l="24884" t="3969" r="26932"/>
          <a:stretch>
            <a:fillRect/>
          </a:stretch>
        </p:blipFill>
        <p:spPr bwMode="auto">
          <a:xfrm>
            <a:off x="3984171" y="992778"/>
            <a:ext cx="4467498" cy="5281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841" y="1378857"/>
            <a:ext cx="2949178" cy="4490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Семенова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Ольга Владимировна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учебных предметов «Математика», «Информатика»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User\Desktop\IMG_20200809_07200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6359" t="23454" r="37032" b="50172"/>
          <a:stretch>
            <a:fillRect/>
          </a:stretch>
        </p:blipFill>
        <p:spPr bwMode="auto">
          <a:xfrm>
            <a:off x="3853542" y="1097280"/>
            <a:ext cx="4741817" cy="52120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555" y="1549907"/>
            <a:ext cx="2949178" cy="43159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Невмержицкая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Светлана Николаевна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latin typeface="Comic Sans MS" pitchFamily="66" charset="0"/>
              </a:rPr>
              <a:t>,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преподаватель учебного предмета  «Черчение»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11" descr="http://sgspl.by/uploads/posts/2019-07/1561985618_20190629_1937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482" t="26802" r="47683" b="60340"/>
          <a:stretch>
            <a:fillRect/>
          </a:stretch>
        </p:blipFill>
        <p:spPr bwMode="auto">
          <a:xfrm>
            <a:off x="3799320" y="988847"/>
            <a:ext cx="4611188" cy="54380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123406"/>
            <a:ext cx="2949178" cy="47455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Агеева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Татьяна Владимировна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учебного предмета «Физическая культура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 здоровье»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195" t="25080" r="13253" b="14051"/>
          <a:stretch>
            <a:fillRect/>
          </a:stretch>
        </p:blipFill>
        <p:spPr bwMode="auto">
          <a:xfrm>
            <a:off x="3958046" y="1267097"/>
            <a:ext cx="4781006" cy="49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849087"/>
            <a:ext cx="2949178" cy="501990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Головацкая</a:t>
            </a:r>
            <a:r>
              <a:rPr lang="ru-RU" sz="2600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Татьяна Леонидовна</a:t>
            </a: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учебного предмета «Физическая культура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 здоровье»</a:t>
            </a:r>
          </a:p>
          <a:p>
            <a:endParaRPr lang="ru-RU" dirty="0"/>
          </a:p>
        </p:txBody>
      </p:sp>
      <p:pic>
        <p:nvPicPr>
          <p:cNvPr id="5" name="Рисунок 4" descr="C:\Users\hp\AppData\Local\Microsoft\Windows\Temporary Internet Files\Content.Word\IMG-394388708f479b44fffe9a091819d19b-V.JPG"/>
          <p:cNvPicPr>
            <a:picLocks noGrp="1"/>
          </p:cNvPicPr>
          <p:nvPr>
            <p:ph type="pic" idx="1"/>
          </p:nvPr>
        </p:nvPicPr>
        <p:blipFill>
          <a:blip r:embed="rId2"/>
          <a:srcRect t="8118" b="8118"/>
          <a:stretch>
            <a:fillRect/>
          </a:stretch>
        </p:blipFill>
        <p:spPr bwMode="auto">
          <a:xfrm>
            <a:off x="3913517" y="1196432"/>
            <a:ext cx="4629150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188720"/>
            <a:ext cx="2949178" cy="46802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Прокопович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Иван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Васильевич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учебных предметов «География», «Биология»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F:\DSC_0035.jpg"/>
          <p:cNvPicPr>
            <a:picLocks noChangeAspect="1" noChangeArrowheads="1"/>
          </p:cNvPicPr>
          <p:nvPr/>
        </p:nvPicPr>
        <p:blipFill>
          <a:blip r:embed="rId2" cstate="print"/>
          <a:srcRect l="18599" t="23813" r="22945"/>
          <a:stretch>
            <a:fillRect/>
          </a:stretch>
        </p:blipFill>
        <p:spPr bwMode="auto">
          <a:xfrm>
            <a:off x="3866606" y="1058091"/>
            <a:ext cx="4820194" cy="53427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80161"/>
            <a:ext cx="2949178" cy="45888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Самусенко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Кристина Сергеевна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учебных предметов «Химия», «Биология»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630" t="7432" r="5915" b="18071"/>
          <a:stretch>
            <a:fillRect/>
          </a:stretch>
        </p:blipFill>
        <p:spPr bwMode="auto">
          <a:xfrm>
            <a:off x="4206238" y="1097281"/>
            <a:ext cx="4493623" cy="52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44" y="1251486"/>
            <a:ext cx="2949178" cy="44849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Толстопят Ярослав Анатольевич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, преподаватель учебных предметов «Физика», «Астрономия»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17" descr="D:\фото ПРЕПОДАВАТЕЛИ\ЯР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227" b="14649"/>
          <a:stretch>
            <a:fillRect/>
          </a:stretch>
        </p:blipFill>
        <p:spPr bwMode="auto">
          <a:xfrm>
            <a:off x="3771222" y="894436"/>
            <a:ext cx="4859383" cy="51990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112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  Цикловая комиссия  естественно-математического цикла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20</cp:revision>
  <dcterms:created xsi:type="dcterms:W3CDTF">2019-08-22T12:40:32Z</dcterms:created>
  <dcterms:modified xsi:type="dcterms:W3CDTF">2023-02-09T11:31:23Z</dcterms:modified>
</cp:coreProperties>
</file>