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0" r:id="rId4"/>
    <p:sldId id="257" r:id="rId5"/>
    <p:sldId id="259" r:id="rId6"/>
    <p:sldId id="262" r:id="rId7"/>
    <p:sldId id="263" r:id="rId8"/>
    <p:sldId id="258" r:id="rId9"/>
    <p:sldId id="265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19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5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2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2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3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8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7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5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2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ACB7E-46D3-4D66-9A47-12E36A305F15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2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461" y="1566801"/>
            <a:ext cx="7772400" cy="300445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800" b="1" dirty="0" smtClean="0">
                <a:ln w="31550" cmpd="sng">
                  <a:solidFill>
                    <a:srgbClr val="66006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3800" b="1" dirty="0" smtClean="0">
                <a:ln w="31550" cmpd="sng">
                  <a:solidFill>
                    <a:srgbClr val="66006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800" b="1" dirty="0" smtClean="0">
                <a:ln w="31550" cmpd="sng">
                  <a:solidFill>
                    <a:srgbClr val="66006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3800" b="1" dirty="0" smtClean="0">
                <a:ln w="31550" cmpd="sng">
                  <a:solidFill>
                    <a:srgbClr val="66006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800" b="1" dirty="0" smtClean="0">
                <a:ln w="31550" cmpd="sng">
                  <a:solidFill>
                    <a:srgbClr val="66006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Цикловая комиссия </a:t>
            </a:r>
            <a:br>
              <a:rPr lang="ru-RU" sz="3800" b="1" dirty="0" smtClean="0">
                <a:ln w="31550" cmpd="sng">
                  <a:solidFill>
                    <a:srgbClr val="66006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800" b="1" dirty="0" smtClean="0">
                <a:ln w="31550" cmpd="sng">
                  <a:solidFill>
                    <a:srgbClr val="66006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естественно-математического модуля</a:t>
            </a:r>
            <a:endParaRPr lang="en-US" sz="3800" b="1" dirty="0">
              <a:ln w="31550" cmpd="sng">
                <a:solidFill>
                  <a:srgbClr val="660066"/>
                </a:solidFill>
                <a:prstDash val="solid"/>
              </a:ln>
              <a:solidFill>
                <a:srgbClr val="00B0F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575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6" b="7866"/>
          <a:stretch>
            <a:fillRect/>
          </a:stretch>
        </p:blipFill>
        <p:spPr>
          <a:xfrm>
            <a:off x="4571581" y="951452"/>
            <a:ext cx="4433201" cy="497489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9893" y="866956"/>
            <a:ext cx="4606393" cy="5425416"/>
          </a:xfrm>
        </p:spPr>
        <p:txBody>
          <a:bodyPr>
            <a:normAutofit/>
          </a:bodyPr>
          <a:lstStyle/>
          <a:p>
            <a:pPr lvl="0" algn="ctr">
              <a:lnSpc>
                <a:spcPct val="150000"/>
              </a:lnSpc>
              <a:spcBef>
                <a:spcPts val="0"/>
              </a:spcBef>
            </a:pPr>
            <a:r>
              <a:rPr lang="ru-RU" sz="3200" b="1" u="sng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Стешиц</a:t>
            </a:r>
            <a:r>
              <a:rPr lang="ru-RU" sz="3200" b="1" u="sng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lvl="0" algn="ctr">
              <a:lnSpc>
                <a:spcPct val="150000"/>
              </a:lnSpc>
              <a:spcBef>
                <a:spcPts val="0"/>
              </a:spcBef>
            </a:pPr>
            <a:r>
              <a:rPr lang="ru-RU" sz="3200" b="1" u="sng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Александр Фёдорович</a:t>
            </a:r>
            <a:r>
              <a:rPr lang="ru-RU" sz="32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ru-RU" sz="3200" dirty="0">
                <a:ln>
                  <a:solidFill>
                    <a:srgbClr val="002060"/>
                  </a:solidFill>
                </a:ln>
                <a:solidFill>
                  <a:srgbClr val="4472C4"/>
                </a:solidFill>
                <a:latin typeface="Comic Sans MS" pitchFamily="66" charset="0"/>
              </a:rPr>
              <a:t>преподаватель учебного предмета </a:t>
            </a:r>
            <a:r>
              <a:rPr lang="ru-RU" sz="3200" dirty="0" smtClean="0">
                <a:ln>
                  <a:solidFill>
                    <a:srgbClr val="002060"/>
                  </a:solidFill>
                </a:ln>
                <a:solidFill>
                  <a:srgbClr val="4472C4"/>
                </a:solidFill>
                <a:latin typeface="Comic Sans MS" pitchFamily="66" charset="0"/>
              </a:rPr>
              <a:t>«Допризывная подготовка»</a:t>
            </a:r>
            <a:endParaRPr lang="ru-RU" sz="3200" dirty="0">
              <a:ln>
                <a:solidFill>
                  <a:srgbClr val="002060"/>
                </a:solidFill>
              </a:ln>
              <a:solidFill>
                <a:srgbClr val="4472C4"/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4634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123" y="515318"/>
            <a:ext cx="3769632" cy="569570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600" u="sng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Головацкая Татьяна Леонидовна</a:t>
            </a:r>
            <a:r>
              <a:rPr lang="ru-RU" sz="2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,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600" dirty="0">
                <a:ln>
                  <a:solidFill>
                    <a:srgbClr val="002060"/>
                  </a:solidFill>
                </a:ln>
                <a:solidFill>
                  <a:schemeClr val="accent5"/>
                </a:solidFill>
                <a:latin typeface="Comic Sans MS" pitchFamily="66" charset="0"/>
              </a:rPr>
              <a:t>п</a:t>
            </a:r>
            <a:r>
              <a:rPr lang="ru-RU" sz="2600" dirty="0" smtClean="0">
                <a:ln>
                  <a:solidFill>
                    <a:srgbClr val="002060"/>
                  </a:solidFill>
                </a:ln>
                <a:solidFill>
                  <a:schemeClr val="accent5"/>
                </a:solidFill>
                <a:latin typeface="Comic Sans MS" pitchFamily="66" charset="0"/>
              </a:rPr>
              <a:t>редседатель цикловой комиссии;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endParaRPr lang="ru-RU" sz="2600" dirty="0">
              <a:ln>
                <a:solidFill>
                  <a:srgbClr val="002060"/>
                </a:solidFill>
              </a:ln>
              <a:solidFill>
                <a:schemeClr val="accent5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600" dirty="0" smtClean="0">
                <a:ln>
                  <a:solidFill>
                    <a:srgbClr val="002060"/>
                  </a:solidFill>
                </a:ln>
                <a:solidFill>
                  <a:schemeClr val="accent5"/>
                </a:solidFill>
                <a:latin typeface="Comic Sans MS" pitchFamily="66" charset="0"/>
              </a:rPr>
              <a:t>преподаватель учебного предмета «Физическая культура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600" dirty="0" smtClean="0">
                <a:ln>
                  <a:solidFill>
                    <a:srgbClr val="002060"/>
                  </a:solidFill>
                </a:ln>
                <a:solidFill>
                  <a:schemeClr val="accent5"/>
                </a:solidFill>
                <a:latin typeface="Comic Sans MS" pitchFamily="66" charset="0"/>
              </a:rPr>
              <a:t>и здоровье»</a:t>
            </a:r>
          </a:p>
          <a:p>
            <a:endParaRPr lang="ru-RU" dirty="0"/>
          </a:p>
        </p:txBody>
      </p:sp>
      <p:pic>
        <p:nvPicPr>
          <p:cNvPr id="5" name="Рисунок 4" descr="C:\Users\hp\AppData\Local\Microsoft\Windows\Temporary Internet Files\Content.Word\IMG-394388708f479b44fffe9a091819d19b-V.JPG"/>
          <p:cNvPicPr>
            <a:picLocks noGrp="1"/>
          </p:cNvPicPr>
          <p:nvPr>
            <p:ph type="pic" idx="1"/>
          </p:nvPr>
        </p:nvPicPr>
        <p:blipFill>
          <a:blip r:embed="rId2"/>
          <a:srcRect t="8118" b="8118"/>
          <a:stretch>
            <a:fillRect/>
          </a:stretch>
        </p:blipFill>
        <p:spPr bwMode="auto">
          <a:xfrm>
            <a:off x="3913517" y="1196432"/>
            <a:ext cx="4629150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661" y="1073620"/>
            <a:ext cx="4304581" cy="474558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800" b="1" u="sng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Агеева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800" b="1" u="sng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Татьяна Владимировна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chemeClr val="accent5"/>
                </a:solidFill>
                <a:latin typeface="Comic Sans MS" pitchFamily="66" charset="0"/>
              </a:rPr>
              <a:t>преподаватель учебного предмета «Физическая культура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chemeClr val="accent5"/>
                </a:solidFill>
                <a:latin typeface="Comic Sans MS" pitchFamily="66" charset="0"/>
              </a:rPr>
              <a:t>и здоровье»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chemeClr val="accent5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195" t="25080" r="13253" b="14051"/>
          <a:stretch>
            <a:fillRect/>
          </a:stretch>
        </p:blipFill>
        <p:spPr bwMode="auto">
          <a:xfrm>
            <a:off x="4459746" y="1080274"/>
            <a:ext cx="4493982" cy="499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Текст 34"/>
          <p:cNvSpPr>
            <a:spLocks noGrp="1"/>
          </p:cNvSpPr>
          <p:nvPr>
            <p:ph type="body" sz="half" idx="2"/>
          </p:nvPr>
        </p:nvSpPr>
        <p:spPr>
          <a:xfrm>
            <a:off x="198901" y="879894"/>
            <a:ext cx="4286835" cy="5331125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endParaRPr lang="ru-RU" sz="3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800" b="1" u="sng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Барцевич </a:t>
            </a:r>
            <a:endParaRPr lang="ru-RU" sz="2800" b="1" u="sng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800" b="1" u="sng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Светлана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800" b="1" u="sng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Николаевна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chemeClr val="accent5"/>
                </a:solidFill>
                <a:latin typeface="Comic Sans MS" pitchFamily="66" charset="0"/>
              </a:rPr>
              <a:t>преподаватель учебных предметов «Математика»,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chemeClr val="accent5"/>
                </a:solidFill>
                <a:latin typeface="Comic Sans MS" pitchFamily="66" charset="0"/>
              </a:rPr>
              <a:t>«Информатика»</a:t>
            </a:r>
          </a:p>
          <a:p>
            <a:endParaRPr lang="ru-RU" dirty="0"/>
          </a:p>
        </p:txBody>
      </p:sp>
      <p:pic>
        <p:nvPicPr>
          <p:cNvPr id="36" name="Picture 3" descr="F:\DSC_0001.jpg"/>
          <p:cNvPicPr>
            <a:picLocks noChangeAspect="1" noChangeArrowheads="1"/>
          </p:cNvPicPr>
          <p:nvPr/>
        </p:nvPicPr>
        <p:blipFill>
          <a:blip r:embed="rId2" cstate="print"/>
          <a:srcRect l="24884" t="3969" r="26932"/>
          <a:stretch>
            <a:fillRect/>
          </a:stretch>
        </p:blipFill>
        <p:spPr bwMode="auto">
          <a:xfrm>
            <a:off x="4812220" y="879894"/>
            <a:ext cx="4044889" cy="5382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86373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8887" y="644133"/>
            <a:ext cx="4157931" cy="598095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800" b="1" u="sng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Невмержицкая</a:t>
            </a:r>
            <a:r>
              <a:rPr lang="ru-RU" sz="2800" b="1" u="sng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 Светлана Николаевна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,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chemeClr val="accent5"/>
                </a:solidFill>
                <a:latin typeface="Comic Sans MS" pitchFamily="66" charset="0"/>
              </a:rPr>
              <a:t>заведующий отделением; 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chemeClr val="accent5"/>
                </a:solidFill>
                <a:latin typeface="Comic Sans MS" pitchFamily="66" charset="0"/>
              </a:rPr>
              <a:t>преподаватель учебного предмета  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chemeClr val="accent5"/>
                </a:solidFill>
                <a:latin typeface="Comic Sans MS" pitchFamily="66" charset="0"/>
              </a:rPr>
              <a:t>«Прикладное черчение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chemeClr val="accent5"/>
                </a:solidFill>
                <a:latin typeface="Comic Sans MS" pitchFamily="66" charset="0"/>
              </a:rPr>
              <a:t>»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chemeClr val="accent5"/>
              </a:solidFill>
              <a:latin typeface="Comic Sans MS" pitchFamily="66" charset="0"/>
            </a:endParaRPr>
          </a:p>
        </p:txBody>
      </p:sp>
      <p:pic>
        <p:nvPicPr>
          <p:cNvPr id="5" name="Picture 11" descr="http://sgspl.by/uploads/posts/2019-07/1561985618_20190629_19372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3482" t="26802" r="47683" b="60340"/>
          <a:stretch>
            <a:fillRect/>
          </a:stretch>
        </p:blipFill>
        <p:spPr bwMode="auto">
          <a:xfrm>
            <a:off x="4672982" y="1138687"/>
            <a:ext cx="4039450" cy="517324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3796" y="774648"/>
            <a:ext cx="3657487" cy="560889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800" b="1" u="sng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Прокопович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800" b="1" u="sng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Иван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800" b="1" u="sng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Васильевич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chemeClr val="accent5"/>
                </a:solidFill>
                <a:latin typeface="Comic Sans MS" pitchFamily="66" charset="0"/>
              </a:rPr>
              <a:t>преподаватель учебных предметов «География», «Биология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chemeClr val="accent5"/>
                </a:solidFill>
                <a:latin typeface="Comic Sans MS" pitchFamily="66" charset="0"/>
              </a:rPr>
              <a:t>»,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chemeClr val="accent5"/>
                </a:solidFill>
                <a:latin typeface="Comic Sans MS" pitchFamily="66" charset="0"/>
              </a:rPr>
              <a:t>«Астрономия»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chemeClr val="accent5"/>
              </a:solidFill>
              <a:latin typeface="Comic Sans MS" pitchFamily="66" charset="0"/>
            </a:endParaRPr>
          </a:p>
        </p:txBody>
      </p:sp>
      <p:pic>
        <p:nvPicPr>
          <p:cNvPr id="5" name="Picture 2" descr="F:\DSC_0035.jpg"/>
          <p:cNvPicPr>
            <a:picLocks noChangeAspect="1" noChangeArrowheads="1"/>
          </p:cNvPicPr>
          <p:nvPr/>
        </p:nvPicPr>
        <p:blipFill>
          <a:blip r:embed="rId2" cstate="print"/>
          <a:srcRect l="18599" t="23813" r="22945"/>
          <a:stretch>
            <a:fillRect/>
          </a:stretch>
        </p:blipFill>
        <p:spPr bwMode="auto">
          <a:xfrm>
            <a:off x="4174029" y="1112807"/>
            <a:ext cx="4616377" cy="518447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5275" y="838242"/>
            <a:ext cx="4453803" cy="534837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800" b="1" u="sng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Самусенко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800" b="1" u="sng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Кристина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800" b="1" u="sng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Сергеевна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chemeClr val="accent5"/>
                </a:solidFill>
                <a:latin typeface="Comic Sans MS" pitchFamily="66" charset="0"/>
              </a:rPr>
              <a:t>преподаватель учебных предметов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chemeClr val="accent5"/>
                </a:solidFill>
                <a:latin typeface="Comic Sans MS" pitchFamily="66" charset="0"/>
              </a:rPr>
              <a:t>«Химия», </a:t>
            </a:r>
            <a:endParaRPr lang="ru-RU" sz="2800" dirty="0" smtClean="0">
              <a:ln>
                <a:solidFill>
                  <a:srgbClr val="002060"/>
                </a:solidFill>
              </a:ln>
              <a:solidFill>
                <a:schemeClr val="accent5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chemeClr val="accent5"/>
                </a:solidFill>
                <a:latin typeface="Comic Sans MS" pitchFamily="66" charset="0"/>
              </a:rPr>
              <a:t>«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chemeClr val="accent5"/>
                </a:solidFill>
                <a:latin typeface="Comic Sans MS" pitchFamily="66" charset="0"/>
              </a:rPr>
              <a:t>Биология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chemeClr val="accent5"/>
                </a:solidFill>
                <a:latin typeface="Comic Sans MS" pitchFamily="66" charset="0"/>
              </a:rPr>
              <a:t>»,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chemeClr val="accent5"/>
                </a:solidFill>
                <a:latin typeface="Comic Sans MS" pitchFamily="66" charset="0"/>
              </a:rPr>
              <a:t>«Физика»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chemeClr val="accent5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630" t="7432" r="5915" b="18071"/>
          <a:stretch>
            <a:fillRect/>
          </a:stretch>
        </p:blipFill>
        <p:spPr bwMode="auto">
          <a:xfrm>
            <a:off x="4678090" y="1021369"/>
            <a:ext cx="4263311" cy="498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67418" y="905775"/>
            <a:ext cx="3778370" cy="557002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800" b="1" u="sng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Семёнова</a:t>
            </a:r>
            <a:r>
              <a:rPr lang="ru-RU" sz="2800" b="1" u="sng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800" b="1" u="sng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Ольга Владимировна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chemeClr val="accent5"/>
                </a:solidFill>
                <a:latin typeface="Comic Sans MS" pitchFamily="66" charset="0"/>
              </a:rPr>
              <a:t>преподаватель учебных предметов «Математика», «Информатика»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chemeClr val="accent5"/>
              </a:solidFill>
            </a:endParaRPr>
          </a:p>
        </p:txBody>
      </p:sp>
      <p:pic>
        <p:nvPicPr>
          <p:cNvPr id="9" name="Рисунок 8" descr="C:\Users\User\Desktop\IMG_20200809_072008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26359" t="23454" r="37032" b="50172"/>
          <a:stretch>
            <a:fillRect/>
          </a:stretch>
        </p:blipFill>
        <p:spPr bwMode="auto">
          <a:xfrm>
            <a:off x="4433977" y="1056718"/>
            <a:ext cx="4446054" cy="513440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5552" y="765435"/>
            <a:ext cx="3899029" cy="600630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800" b="1" u="sng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Степаненков Виктор Александрович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chemeClr val="accent5"/>
                </a:solidFill>
                <a:latin typeface="Comic Sans MS" pitchFamily="66" charset="0"/>
              </a:rPr>
              <a:t>преподаватель учебного предмета 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chemeClr val="accent5"/>
                </a:solidFill>
                <a:latin typeface="Comic Sans MS" pitchFamily="66" charset="0"/>
              </a:rPr>
              <a:t>«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4472C4"/>
                </a:solidFill>
                <a:latin typeface="Comic Sans MS" pitchFamily="66" charset="0"/>
              </a:rPr>
              <a:t>Защита населения и территорий от чрезвычайных ситуаций»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chemeClr val="accent5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9992" t="25102" r="14664" b="12514"/>
          <a:stretch>
            <a:fillRect/>
          </a:stretch>
        </p:blipFill>
        <p:spPr bwMode="auto">
          <a:xfrm>
            <a:off x="4543501" y="1043795"/>
            <a:ext cx="4246816" cy="464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</TotalTime>
  <Words>129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  Цикловая комиссия  естественно-математического модуля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24</cp:revision>
  <dcterms:created xsi:type="dcterms:W3CDTF">2019-08-22T12:40:32Z</dcterms:created>
  <dcterms:modified xsi:type="dcterms:W3CDTF">2023-10-09T08:30:44Z</dcterms:modified>
</cp:coreProperties>
</file>